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9" r:id="rId1"/>
  </p:sldMasterIdLst>
  <p:notesMasterIdLst>
    <p:notesMasterId r:id="rId10"/>
  </p:notesMasterIdLst>
  <p:handoutMasterIdLst>
    <p:handoutMasterId r:id="rId11"/>
  </p:handoutMasterIdLst>
  <p:sldIdLst>
    <p:sldId id="257" r:id="rId2"/>
    <p:sldId id="1158" r:id="rId3"/>
    <p:sldId id="1157" r:id="rId4"/>
    <p:sldId id="288" r:id="rId5"/>
    <p:sldId id="1159" r:id="rId6"/>
    <p:sldId id="1146" r:id="rId7"/>
    <p:sldId id="357" r:id="rId8"/>
    <p:sldId id="299" r:id="rId9"/>
  </p:sldIdLst>
  <p:sldSz cx="12192000" cy="6858000"/>
  <p:notesSz cx="6858000" cy="9144000"/>
  <p:embeddedFontLst>
    <p:embeddedFont>
      <p:font typeface="Abadi" panose="020B0604020104020204" pitchFamily="34" charset="0"/>
      <p:regular r:id="rId12"/>
    </p:embeddedFont>
    <p:embeddedFont>
      <p:font typeface="Amasis MT Pro" panose="02040504050005020304" pitchFamily="18" charset="0"/>
      <p:regular r:id="rId13"/>
      <p:bold r:id="rId14"/>
      <p:italic r:id="rId15"/>
      <p:boldItalic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Poppins" panose="00000500000000000000" pitchFamily="2" charset="0"/>
      <p:regular r:id="rId21"/>
      <p:bold r:id="rId22"/>
      <p:italic r:id="rId23"/>
      <p:boldItalic r:id="rId24"/>
    </p:embeddedFont>
    <p:embeddedFont>
      <p:font typeface="Poppins SemiBold" panose="00000700000000000000" pitchFamily="2" charset="0"/>
      <p:bold r:id="rId25"/>
      <p:boldItalic r:id="rId26"/>
    </p:embeddedFont>
    <p:embeddedFont>
      <p:font typeface="Raleway" pitchFamily="2" charset="0"/>
      <p:regular r:id="rId27"/>
      <p:bold r:id="rId28"/>
      <p:italic r:id="rId29"/>
      <p:boldItalic r:id="rId30"/>
    </p:embeddedFont>
    <p:embeddedFont>
      <p:font typeface="Raleway Medium" pitchFamily="2" charset="0"/>
      <p:regular r:id="rId31"/>
      <p:italic r:id="rId32"/>
    </p:embeddedFont>
    <p:embeddedFont>
      <p:font typeface="Raleway SemiBold" pitchFamily="2" charset="0"/>
      <p:bold r:id="rId33"/>
      <p:boldItalic r:id="rId3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over Slide" id="{0B62C095-F9FE-49C1-A529-C3B03F5CDC45}">
          <p14:sldIdLst>
            <p14:sldId id="257"/>
            <p14:sldId id="1158"/>
            <p14:sldId id="1157"/>
            <p14:sldId id="288"/>
            <p14:sldId id="1159"/>
            <p14:sldId id="1146"/>
            <p14:sldId id="357"/>
          </p14:sldIdLst>
        </p14:section>
        <p14:section name="End Slide" id="{343937A2-EEEB-4319-BF71-146C9AAE0CB7}">
          <p14:sldIdLst>
            <p14:sldId id="299"/>
          </p14:sldIdLst>
        </p14:section>
        <p14:section name="Backup Slides" id="{228F19AA-A8ED-485F-B79D-E5D663BE337B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4A30B"/>
    <a:srgbClr val="7BAD0C"/>
    <a:srgbClr val="84BA0D"/>
    <a:srgbClr val="6D990B"/>
    <a:srgbClr val="C63300"/>
    <a:srgbClr val="FF0400"/>
    <a:srgbClr val="FF0000"/>
    <a:srgbClr val="080015"/>
    <a:srgbClr val="3B234C"/>
    <a:srgbClr val="2128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998" autoAdjust="0"/>
    <p:restoredTop sz="86334" autoAdjust="0"/>
  </p:normalViewPr>
  <p:slideViewPr>
    <p:cSldViewPr snapToGrid="0" showGuides="1">
      <p:cViewPr varScale="1">
        <p:scale>
          <a:sx n="96" d="100"/>
          <a:sy n="96" d="100"/>
        </p:scale>
        <p:origin x="456" y="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  <p:sld r:id="rId2" collapse="1"/>
      <p:sld r:id="rId3" collapse="1"/>
      <p:sld r:id="rId4" collapse="1"/>
      <p:sld r:id="rId5" collapse="1"/>
      <p:sld r:id="rId6" collapse="1"/>
    </p:sldLst>
  </p:outlineViewPr>
  <p:notesTextViewPr>
    <p:cViewPr>
      <p:scale>
        <a:sx n="400" d="100"/>
        <a:sy n="4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125" d="100"/>
          <a:sy n="125" d="100"/>
        </p:scale>
        <p:origin x="3336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9" Type="http://schemas.openxmlformats.org/officeDocument/2006/relationships/tableStyles" Target="tableStyles.xml"/><Relationship Id="rId21" Type="http://schemas.openxmlformats.org/officeDocument/2006/relationships/font" Target="fonts/font10.fntdata"/><Relationship Id="rId34" Type="http://schemas.openxmlformats.org/officeDocument/2006/relationships/font" Target="fonts/font23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33" Type="http://schemas.openxmlformats.org/officeDocument/2006/relationships/font" Target="fonts/font22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font" Target="fonts/font1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24" Type="http://schemas.openxmlformats.org/officeDocument/2006/relationships/font" Target="fonts/font13.fntdata"/><Relationship Id="rId32" Type="http://schemas.openxmlformats.org/officeDocument/2006/relationships/font" Target="fonts/font21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font" Target="fonts/font17.fntdata"/><Relationship Id="rId36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8.fntdata"/><Relationship Id="rId31" Type="http://schemas.openxmlformats.org/officeDocument/2006/relationships/font" Target="fonts/font2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font" Target="fonts/font19.fntdata"/><Relationship Id="rId35" Type="http://schemas.openxmlformats.org/officeDocument/2006/relationships/commentAuthors" Target="commentAuthor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_rels/viewProps.xml.rels><?xml version="1.0" encoding="UTF-8" standalone="yes"?>
<Relationships xmlns="http://schemas.openxmlformats.org/package/2006/relationships"><Relationship Id="rId3" Type="http://schemas.openxmlformats.org/officeDocument/2006/relationships/slide" Target="slides/slide3.xml"/><Relationship Id="rId2" Type="http://schemas.openxmlformats.org/officeDocument/2006/relationships/slide" Target="slides/slide2.xml"/><Relationship Id="rId1" Type="http://schemas.openxmlformats.org/officeDocument/2006/relationships/slide" Target="slides/slide1.xml"/><Relationship Id="rId6" Type="http://schemas.openxmlformats.org/officeDocument/2006/relationships/slide" Target="slides/slide8.xml"/><Relationship Id="rId5" Type="http://schemas.openxmlformats.org/officeDocument/2006/relationships/slide" Target="slides/slide7.xml"/><Relationship Id="rId4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87F3610-53AA-3B46-B29B-EAEEC3EC659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ECD535-48B1-C14A-ABD6-6CD94D4E749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1B4129-75D4-4B42-9DC4-8E8C776BA5D7}" type="datetimeFigureOut">
              <a:rPr lang="en-DK" smtClean="0"/>
              <a:t>04/17/2022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5E353E-4634-E944-9FFC-E3DA62259B2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B996B3-5851-E946-BAA6-C759D5C3CCE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CB24C3-B252-AE4A-B301-B504AE8C9DFE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2625208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pn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jpeg>
</file>

<file path=ppt/media/image40.svg>
</file>

<file path=ppt/media/image41.png>
</file>

<file path=ppt/media/image42.svg>
</file>

<file path=ppt/media/image43.png>
</file>

<file path=ppt/media/image44.svg>
</file>

<file path=ppt/media/image45.png>
</file>

<file path=ppt/media/image46.svg>
</file>

<file path=ppt/media/image47.png>
</file>

<file path=ppt/media/image48.png>
</file>

<file path=ppt/media/image5.jpe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896E86-5E67-4DFC-9D7D-D598240582E8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9C7E86-76DE-4D38-A718-39A1E655A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4322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33584" rtl="0" eaLnBrk="1" latinLnBrk="0" hangingPunct="1">
      <a:defRPr sz="1225" kern="1200">
        <a:solidFill>
          <a:schemeClr val="tx1"/>
        </a:solidFill>
        <a:latin typeface="+mn-lt"/>
        <a:ea typeface="+mn-ea"/>
        <a:cs typeface="+mn-cs"/>
      </a:defRPr>
    </a:lvl1pPr>
    <a:lvl2pPr marL="466791" algn="l" defTabSz="933584" rtl="0" eaLnBrk="1" latinLnBrk="0" hangingPunct="1">
      <a:defRPr sz="1225" kern="1200">
        <a:solidFill>
          <a:schemeClr val="tx1"/>
        </a:solidFill>
        <a:latin typeface="+mn-lt"/>
        <a:ea typeface="+mn-ea"/>
        <a:cs typeface="+mn-cs"/>
      </a:defRPr>
    </a:lvl2pPr>
    <a:lvl3pPr marL="933584" algn="l" defTabSz="933584" rtl="0" eaLnBrk="1" latinLnBrk="0" hangingPunct="1">
      <a:defRPr sz="1225" kern="1200">
        <a:solidFill>
          <a:schemeClr val="tx1"/>
        </a:solidFill>
        <a:latin typeface="+mn-lt"/>
        <a:ea typeface="+mn-ea"/>
        <a:cs typeface="+mn-cs"/>
      </a:defRPr>
    </a:lvl3pPr>
    <a:lvl4pPr marL="1400375" algn="l" defTabSz="933584" rtl="0" eaLnBrk="1" latinLnBrk="0" hangingPunct="1">
      <a:defRPr sz="1225" kern="1200">
        <a:solidFill>
          <a:schemeClr val="tx1"/>
        </a:solidFill>
        <a:latin typeface="+mn-lt"/>
        <a:ea typeface="+mn-ea"/>
        <a:cs typeface="+mn-cs"/>
      </a:defRPr>
    </a:lvl4pPr>
    <a:lvl5pPr marL="1867167" algn="l" defTabSz="933584" rtl="0" eaLnBrk="1" latinLnBrk="0" hangingPunct="1">
      <a:defRPr sz="1225" kern="1200">
        <a:solidFill>
          <a:schemeClr val="tx1"/>
        </a:solidFill>
        <a:latin typeface="+mn-lt"/>
        <a:ea typeface="+mn-ea"/>
        <a:cs typeface="+mn-cs"/>
      </a:defRPr>
    </a:lvl5pPr>
    <a:lvl6pPr marL="2333958" algn="l" defTabSz="933584" rtl="0" eaLnBrk="1" latinLnBrk="0" hangingPunct="1">
      <a:defRPr sz="1225" kern="1200">
        <a:solidFill>
          <a:schemeClr val="tx1"/>
        </a:solidFill>
        <a:latin typeface="+mn-lt"/>
        <a:ea typeface="+mn-ea"/>
        <a:cs typeface="+mn-cs"/>
      </a:defRPr>
    </a:lvl6pPr>
    <a:lvl7pPr marL="2800750" algn="l" defTabSz="933584" rtl="0" eaLnBrk="1" latinLnBrk="0" hangingPunct="1">
      <a:defRPr sz="1225" kern="1200">
        <a:solidFill>
          <a:schemeClr val="tx1"/>
        </a:solidFill>
        <a:latin typeface="+mn-lt"/>
        <a:ea typeface="+mn-ea"/>
        <a:cs typeface="+mn-cs"/>
      </a:defRPr>
    </a:lvl7pPr>
    <a:lvl8pPr marL="3267542" algn="l" defTabSz="933584" rtl="0" eaLnBrk="1" latinLnBrk="0" hangingPunct="1">
      <a:defRPr sz="1225" kern="1200">
        <a:solidFill>
          <a:schemeClr val="tx1"/>
        </a:solidFill>
        <a:latin typeface="+mn-lt"/>
        <a:ea typeface="+mn-ea"/>
        <a:cs typeface="+mn-cs"/>
      </a:defRPr>
    </a:lvl8pPr>
    <a:lvl9pPr marL="3734333" algn="l" defTabSz="933584" rtl="0" eaLnBrk="1" latinLnBrk="0" hangingPunct="1">
      <a:defRPr sz="1225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9C7E86-76DE-4D38-A718-39A1E655A73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2208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Bekir and Serhat met 13 years ago, both have engineering background.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9C7E86-76DE-4D38-A718-39A1E655A73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0938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Wodo</a:t>
            </a:r>
            <a:r>
              <a:rPr lang="en-US" dirty="0"/>
              <a:t> Network is Web 3.0 technology company. We want to focus on the gaming industry first since our vision is broad and significant. </a:t>
            </a:r>
          </a:p>
          <a:p>
            <a:r>
              <a:rPr lang="en-US" dirty="0"/>
              <a:t>Start to talk about </a:t>
            </a:r>
            <a:r>
              <a:rPr lang="en-US" dirty="0" err="1"/>
              <a:t>Wodo</a:t>
            </a:r>
            <a:r>
              <a:rPr lang="en-US" dirty="0"/>
              <a:t> Platform, how we prioritize our vision and solutions then jump to the next slide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9C7E86-76DE-4D38-A718-39A1E655A73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0723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9C7E86-76DE-4D38-A718-39A1E655A73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5729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1- </a:t>
            </a:r>
            <a:r>
              <a:rPr lang="en-US" dirty="0" err="1"/>
              <a:t>Wodo</a:t>
            </a:r>
            <a:r>
              <a:rPr lang="en-US" dirty="0"/>
              <a:t> </a:t>
            </a:r>
            <a:r>
              <a:rPr lang="en-US" dirty="0" err="1"/>
              <a:t>Platfom</a:t>
            </a:r>
            <a:r>
              <a:rPr lang="en-US" dirty="0"/>
              <a:t>: Fundamental pillar of our vision and solutions. Multi-tenant, cloud based, interoperable</a:t>
            </a:r>
          </a:p>
          <a:p>
            <a:r>
              <a:rPr lang="en-US" dirty="0"/>
              <a:t>2- </a:t>
            </a:r>
            <a:r>
              <a:rPr lang="en-US" dirty="0" err="1"/>
              <a:t>Wodo</a:t>
            </a:r>
            <a:r>
              <a:rPr lang="en-US" dirty="0"/>
              <a:t> Gaming solutions run on the platform</a:t>
            </a:r>
          </a:p>
          <a:p>
            <a:r>
              <a:rPr lang="en-US" dirty="0"/>
              <a:t>3- </a:t>
            </a:r>
            <a:r>
              <a:rPr lang="en-US" dirty="0" err="1"/>
              <a:t>Wodoland</a:t>
            </a:r>
            <a:endParaRPr lang="en-US" dirty="0"/>
          </a:p>
          <a:p>
            <a:r>
              <a:rPr lang="en-US" dirty="0"/>
              <a:t>Talk about SDKs and </a:t>
            </a:r>
            <a:r>
              <a:rPr lang="en-US" dirty="0" err="1"/>
              <a:t>Wodo</a:t>
            </a:r>
            <a:r>
              <a:rPr lang="en-US" dirty="0"/>
              <a:t> Academy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9C7E86-76DE-4D38-A718-39A1E655A73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4118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00" dirty="0" err="1">
                <a:latin typeface="Abadi" panose="020B0604020202020204" pitchFamily="34" charset="0"/>
              </a:rPr>
              <a:t>Wodo</a:t>
            </a:r>
            <a:r>
              <a:rPr lang="en-US" sz="900" dirty="0">
                <a:latin typeface="Abadi" panose="020B0604020202020204" pitchFamily="34" charset="0"/>
              </a:rPr>
              <a:t> Gaming handles end-2-end, full lifecycle of a gaming project by leveraging SDKs and platform APIs, and gaming solutions</a:t>
            </a:r>
          </a:p>
          <a:p>
            <a:r>
              <a:rPr lang="en-US" sz="900" dirty="0">
                <a:latin typeface="Abadi" panose="020B0604020202020204" pitchFamily="34" charset="0"/>
              </a:rPr>
              <a:t>1- Based on game type and idea, we offer best in-game economic model and help developers to implement blockchain, NFT and metaverse integration at ease.</a:t>
            </a:r>
          </a:p>
          <a:p>
            <a:r>
              <a:rPr lang="en-US" sz="900" dirty="0">
                <a:latin typeface="Abadi" panose="020B0604020202020204" pitchFamily="34" charset="0"/>
              </a:rPr>
              <a:t>2- Once the initial design is done, we offer crowdfunding and an optimum </a:t>
            </a:r>
            <a:r>
              <a:rPr lang="en-US" sz="900" dirty="0" err="1">
                <a:latin typeface="Abadi" panose="020B0604020202020204" pitchFamily="34" charset="0"/>
              </a:rPr>
              <a:t>tokenomics</a:t>
            </a:r>
            <a:r>
              <a:rPr lang="en-US" sz="900" dirty="0">
                <a:latin typeface="Abadi" panose="020B0604020202020204" pitchFamily="34" charset="0"/>
              </a:rPr>
              <a:t> model.  We plan to establish partnerships with other launchpads to raise money. It is not our whole purpose to operate in the traditional launchpad model.</a:t>
            </a:r>
          </a:p>
          <a:p>
            <a:r>
              <a:rPr lang="en-US" sz="900" dirty="0">
                <a:latin typeface="Abadi" panose="020B0604020202020204" pitchFamily="34" charset="0"/>
              </a:rPr>
              <a:t>3- The gaming projects progresses, We provide a stable environment to run beta testing, controlled introduction to the </a:t>
            </a:r>
            <a:r>
              <a:rPr lang="en-US" sz="900" dirty="0" err="1">
                <a:latin typeface="Abadi" panose="020B0604020202020204" pitchFamily="34" charset="0"/>
              </a:rPr>
              <a:t>wodo</a:t>
            </a:r>
            <a:r>
              <a:rPr lang="en-US" sz="900" dirty="0">
                <a:latin typeface="Abadi" panose="020B0604020202020204" pitchFamily="34" charset="0"/>
              </a:rPr>
              <a:t> game hub community, feedback loops, performance testing/tunings</a:t>
            </a:r>
          </a:p>
          <a:p>
            <a:r>
              <a:rPr lang="en-US" sz="900" dirty="0">
                <a:latin typeface="Abadi" panose="020B0604020202020204" pitchFamily="34" charset="0"/>
              </a:rPr>
              <a:t>4- Optional game hosting for average game projects</a:t>
            </a:r>
          </a:p>
          <a:p>
            <a:r>
              <a:rPr lang="en-US" sz="900" dirty="0">
                <a:latin typeface="Abadi" panose="020B0604020202020204" pitchFamily="34" charset="0"/>
              </a:rPr>
              <a:t>5- Going live. Onboarding game-hub community users to the game, listing the game on Game Store, Marketplace</a:t>
            </a:r>
          </a:p>
          <a:p>
            <a:r>
              <a:rPr lang="en-US" sz="900" dirty="0">
                <a:latin typeface="Abadi" panose="020B0604020202020204" pitchFamily="34" charset="0"/>
              </a:rPr>
              <a:t>6- Rich insights about the game, exposing data via APIs, Game Hub data, Marketplace data, Game Store data. AI analysis and suggestions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9C7E86-76DE-4D38-A718-39A1E655A73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6882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9C7E86-76DE-4D38-A718-39A1E655A73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2242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2191731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Orig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88C751E-02E3-44ED-82C1-EF3483D4CF8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171635" y="1106521"/>
            <a:ext cx="507562" cy="507562"/>
          </a:xfrm>
          <a:custGeom>
            <a:avLst/>
            <a:gdLst>
              <a:gd name="connsiteX0" fmla="*/ 253781 w 507562"/>
              <a:gd name="connsiteY0" fmla="*/ 0 h 507562"/>
              <a:gd name="connsiteX1" fmla="*/ 507562 w 507562"/>
              <a:gd name="connsiteY1" fmla="*/ 253781 h 507562"/>
              <a:gd name="connsiteX2" fmla="*/ 253781 w 507562"/>
              <a:gd name="connsiteY2" fmla="*/ 507562 h 507562"/>
              <a:gd name="connsiteX3" fmla="*/ 0 w 507562"/>
              <a:gd name="connsiteY3" fmla="*/ 253781 h 507562"/>
              <a:gd name="connsiteX4" fmla="*/ 253781 w 507562"/>
              <a:gd name="connsiteY4" fmla="*/ 0 h 507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562" h="507562">
                <a:moveTo>
                  <a:pt x="253781" y="0"/>
                </a:moveTo>
                <a:cubicBezTo>
                  <a:pt x="393940" y="0"/>
                  <a:pt x="507562" y="113622"/>
                  <a:pt x="507562" y="253781"/>
                </a:cubicBezTo>
                <a:cubicBezTo>
                  <a:pt x="507562" y="393940"/>
                  <a:pt x="393940" y="507562"/>
                  <a:pt x="253781" y="507562"/>
                </a:cubicBezTo>
                <a:cubicBezTo>
                  <a:pt x="113622" y="507562"/>
                  <a:pt x="0" y="393940"/>
                  <a:pt x="0" y="253781"/>
                </a:cubicBezTo>
                <a:cubicBezTo>
                  <a:pt x="0" y="113622"/>
                  <a:pt x="113622" y="0"/>
                  <a:pt x="253781" y="0"/>
                </a:cubicBezTo>
                <a:close/>
              </a:path>
            </a:pathLst>
          </a:custGeom>
          <a:solidFill>
            <a:schemeClr val="bg1">
              <a:lumMod val="85000"/>
              <a:alpha val="3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4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id-ID" dirty="0"/>
              <a:t>IMAGE PLACEHOLDER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DB1BF60-F0BC-46B1-BB7A-D6CE8500987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171635" y="2482101"/>
            <a:ext cx="507562" cy="507562"/>
          </a:xfrm>
          <a:custGeom>
            <a:avLst/>
            <a:gdLst>
              <a:gd name="connsiteX0" fmla="*/ 253781 w 507562"/>
              <a:gd name="connsiteY0" fmla="*/ 0 h 507562"/>
              <a:gd name="connsiteX1" fmla="*/ 507562 w 507562"/>
              <a:gd name="connsiteY1" fmla="*/ 253781 h 507562"/>
              <a:gd name="connsiteX2" fmla="*/ 253781 w 507562"/>
              <a:gd name="connsiteY2" fmla="*/ 507562 h 507562"/>
              <a:gd name="connsiteX3" fmla="*/ 0 w 507562"/>
              <a:gd name="connsiteY3" fmla="*/ 253781 h 507562"/>
              <a:gd name="connsiteX4" fmla="*/ 253781 w 507562"/>
              <a:gd name="connsiteY4" fmla="*/ 0 h 507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562" h="507562">
                <a:moveTo>
                  <a:pt x="253781" y="0"/>
                </a:moveTo>
                <a:cubicBezTo>
                  <a:pt x="393940" y="0"/>
                  <a:pt x="507562" y="113622"/>
                  <a:pt x="507562" y="253781"/>
                </a:cubicBezTo>
                <a:cubicBezTo>
                  <a:pt x="507562" y="393940"/>
                  <a:pt x="393940" y="507562"/>
                  <a:pt x="253781" y="507562"/>
                </a:cubicBezTo>
                <a:cubicBezTo>
                  <a:pt x="113622" y="507562"/>
                  <a:pt x="0" y="393940"/>
                  <a:pt x="0" y="253781"/>
                </a:cubicBezTo>
                <a:cubicBezTo>
                  <a:pt x="0" y="113622"/>
                  <a:pt x="113622" y="0"/>
                  <a:pt x="253781" y="0"/>
                </a:cubicBezTo>
                <a:close/>
              </a:path>
            </a:pathLst>
          </a:custGeom>
          <a:solidFill>
            <a:schemeClr val="bg1">
              <a:lumMod val="85000"/>
              <a:alpha val="3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4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id-ID" dirty="0"/>
              <a:t>IMAGE PLACEHOLDER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D395DBC-28DA-4C85-A643-71CC3338C96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171635" y="3857681"/>
            <a:ext cx="507562" cy="507562"/>
          </a:xfrm>
          <a:custGeom>
            <a:avLst/>
            <a:gdLst>
              <a:gd name="connsiteX0" fmla="*/ 253781 w 507562"/>
              <a:gd name="connsiteY0" fmla="*/ 0 h 507562"/>
              <a:gd name="connsiteX1" fmla="*/ 507562 w 507562"/>
              <a:gd name="connsiteY1" fmla="*/ 253781 h 507562"/>
              <a:gd name="connsiteX2" fmla="*/ 253781 w 507562"/>
              <a:gd name="connsiteY2" fmla="*/ 507562 h 507562"/>
              <a:gd name="connsiteX3" fmla="*/ 0 w 507562"/>
              <a:gd name="connsiteY3" fmla="*/ 253781 h 507562"/>
              <a:gd name="connsiteX4" fmla="*/ 253781 w 507562"/>
              <a:gd name="connsiteY4" fmla="*/ 0 h 507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562" h="507562">
                <a:moveTo>
                  <a:pt x="253781" y="0"/>
                </a:moveTo>
                <a:cubicBezTo>
                  <a:pt x="393940" y="0"/>
                  <a:pt x="507562" y="113622"/>
                  <a:pt x="507562" y="253781"/>
                </a:cubicBezTo>
                <a:cubicBezTo>
                  <a:pt x="507562" y="393940"/>
                  <a:pt x="393940" y="507562"/>
                  <a:pt x="253781" y="507562"/>
                </a:cubicBezTo>
                <a:cubicBezTo>
                  <a:pt x="113622" y="507562"/>
                  <a:pt x="0" y="393940"/>
                  <a:pt x="0" y="253781"/>
                </a:cubicBezTo>
                <a:cubicBezTo>
                  <a:pt x="0" y="113622"/>
                  <a:pt x="113622" y="0"/>
                  <a:pt x="253781" y="0"/>
                </a:cubicBezTo>
                <a:close/>
              </a:path>
            </a:pathLst>
          </a:custGeom>
          <a:solidFill>
            <a:schemeClr val="bg1">
              <a:lumMod val="85000"/>
              <a:alpha val="3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4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id-ID" dirty="0"/>
              <a:t>IMAGE PLACEHOLDER</a:t>
            </a:r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31ACB127-04A5-403F-A9E9-B4AFBDC4738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171635" y="5233262"/>
            <a:ext cx="507562" cy="507562"/>
          </a:xfrm>
          <a:custGeom>
            <a:avLst/>
            <a:gdLst>
              <a:gd name="connsiteX0" fmla="*/ 253781 w 507562"/>
              <a:gd name="connsiteY0" fmla="*/ 0 h 507562"/>
              <a:gd name="connsiteX1" fmla="*/ 507562 w 507562"/>
              <a:gd name="connsiteY1" fmla="*/ 253781 h 507562"/>
              <a:gd name="connsiteX2" fmla="*/ 253781 w 507562"/>
              <a:gd name="connsiteY2" fmla="*/ 507562 h 507562"/>
              <a:gd name="connsiteX3" fmla="*/ 0 w 507562"/>
              <a:gd name="connsiteY3" fmla="*/ 253781 h 507562"/>
              <a:gd name="connsiteX4" fmla="*/ 253781 w 507562"/>
              <a:gd name="connsiteY4" fmla="*/ 0 h 507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562" h="507562">
                <a:moveTo>
                  <a:pt x="253781" y="0"/>
                </a:moveTo>
                <a:cubicBezTo>
                  <a:pt x="393940" y="0"/>
                  <a:pt x="507562" y="113622"/>
                  <a:pt x="507562" y="253781"/>
                </a:cubicBezTo>
                <a:cubicBezTo>
                  <a:pt x="507562" y="393940"/>
                  <a:pt x="393940" y="507562"/>
                  <a:pt x="253781" y="507562"/>
                </a:cubicBezTo>
                <a:cubicBezTo>
                  <a:pt x="113622" y="507562"/>
                  <a:pt x="0" y="393940"/>
                  <a:pt x="0" y="253781"/>
                </a:cubicBezTo>
                <a:cubicBezTo>
                  <a:pt x="0" y="113622"/>
                  <a:pt x="113622" y="0"/>
                  <a:pt x="253781" y="0"/>
                </a:cubicBezTo>
                <a:close/>
              </a:path>
            </a:pathLst>
          </a:custGeom>
          <a:solidFill>
            <a:schemeClr val="bg1">
              <a:lumMod val="85000"/>
              <a:alpha val="3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4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id-ID" dirty="0"/>
              <a:t>IMAGE PLACEHOLDER</a:t>
            </a:r>
            <a:endParaRPr lang="en-US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9896DE-0724-4C4A-8C4D-DB4A32193BF0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727733" y="1794312"/>
            <a:ext cx="507562" cy="507562"/>
          </a:xfrm>
          <a:custGeom>
            <a:avLst/>
            <a:gdLst>
              <a:gd name="connsiteX0" fmla="*/ 253781 w 507562"/>
              <a:gd name="connsiteY0" fmla="*/ 0 h 507562"/>
              <a:gd name="connsiteX1" fmla="*/ 507562 w 507562"/>
              <a:gd name="connsiteY1" fmla="*/ 253781 h 507562"/>
              <a:gd name="connsiteX2" fmla="*/ 253781 w 507562"/>
              <a:gd name="connsiteY2" fmla="*/ 507562 h 507562"/>
              <a:gd name="connsiteX3" fmla="*/ 0 w 507562"/>
              <a:gd name="connsiteY3" fmla="*/ 253781 h 507562"/>
              <a:gd name="connsiteX4" fmla="*/ 253781 w 507562"/>
              <a:gd name="connsiteY4" fmla="*/ 0 h 507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562" h="507562">
                <a:moveTo>
                  <a:pt x="253781" y="0"/>
                </a:moveTo>
                <a:cubicBezTo>
                  <a:pt x="393940" y="0"/>
                  <a:pt x="507562" y="113622"/>
                  <a:pt x="507562" y="253781"/>
                </a:cubicBezTo>
                <a:cubicBezTo>
                  <a:pt x="507562" y="393940"/>
                  <a:pt x="393940" y="507562"/>
                  <a:pt x="253781" y="507562"/>
                </a:cubicBezTo>
                <a:cubicBezTo>
                  <a:pt x="113622" y="507562"/>
                  <a:pt x="0" y="393940"/>
                  <a:pt x="0" y="253781"/>
                </a:cubicBezTo>
                <a:cubicBezTo>
                  <a:pt x="0" y="113622"/>
                  <a:pt x="113622" y="0"/>
                  <a:pt x="253781" y="0"/>
                </a:cubicBezTo>
                <a:close/>
              </a:path>
            </a:pathLst>
          </a:custGeom>
          <a:solidFill>
            <a:schemeClr val="bg1">
              <a:lumMod val="85000"/>
              <a:alpha val="3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4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id-ID" dirty="0"/>
              <a:t>IMAGE PLACEHOLDER</a:t>
            </a:r>
            <a:endParaRPr lang="en-US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870B08E8-91BC-487D-BF32-4D940E777C7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727733" y="3169892"/>
            <a:ext cx="507562" cy="507562"/>
          </a:xfrm>
          <a:custGeom>
            <a:avLst/>
            <a:gdLst>
              <a:gd name="connsiteX0" fmla="*/ 253781 w 507562"/>
              <a:gd name="connsiteY0" fmla="*/ 0 h 507562"/>
              <a:gd name="connsiteX1" fmla="*/ 507562 w 507562"/>
              <a:gd name="connsiteY1" fmla="*/ 253781 h 507562"/>
              <a:gd name="connsiteX2" fmla="*/ 253781 w 507562"/>
              <a:gd name="connsiteY2" fmla="*/ 507562 h 507562"/>
              <a:gd name="connsiteX3" fmla="*/ 0 w 507562"/>
              <a:gd name="connsiteY3" fmla="*/ 253781 h 507562"/>
              <a:gd name="connsiteX4" fmla="*/ 253781 w 507562"/>
              <a:gd name="connsiteY4" fmla="*/ 0 h 507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562" h="507562">
                <a:moveTo>
                  <a:pt x="253781" y="0"/>
                </a:moveTo>
                <a:cubicBezTo>
                  <a:pt x="393940" y="0"/>
                  <a:pt x="507562" y="113622"/>
                  <a:pt x="507562" y="253781"/>
                </a:cubicBezTo>
                <a:cubicBezTo>
                  <a:pt x="507562" y="393940"/>
                  <a:pt x="393940" y="507562"/>
                  <a:pt x="253781" y="507562"/>
                </a:cubicBezTo>
                <a:cubicBezTo>
                  <a:pt x="113622" y="507562"/>
                  <a:pt x="0" y="393940"/>
                  <a:pt x="0" y="253781"/>
                </a:cubicBezTo>
                <a:cubicBezTo>
                  <a:pt x="0" y="113622"/>
                  <a:pt x="113622" y="0"/>
                  <a:pt x="253781" y="0"/>
                </a:cubicBezTo>
                <a:close/>
              </a:path>
            </a:pathLst>
          </a:custGeom>
          <a:solidFill>
            <a:schemeClr val="bg1">
              <a:lumMod val="85000"/>
              <a:alpha val="3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4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id-ID" dirty="0"/>
              <a:t>IMAGE PLACEHOLDER</a:t>
            </a:r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DE012F85-BB7C-4C9A-B3E7-E0359CDFB7C0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727733" y="4545472"/>
            <a:ext cx="507562" cy="507562"/>
          </a:xfrm>
          <a:custGeom>
            <a:avLst/>
            <a:gdLst>
              <a:gd name="connsiteX0" fmla="*/ 253781 w 507562"/>
              <a:gd name="connsiteY0" fmla="*/ 0 h 507562"/>
              <a:gd name="connsiteX1" fmla="*/ 507562 w 507562"/>
              <a:gd name="connsiteY1" fmla="*/ 253781 h 507562"/>
              <a:gd name="connsiteX2" fmla="*/ 253781 w 507562"/>
              <a:gd name="connsiteY2" fmla="*/ 507562 h 507562"/>
              <a:gd name="connsiteX3" fmla="*/ 0 w 507562"/>
              <a:gd name="connsiteY3" fmla="*/ 253781 h 507562"/>
              <a:gd name="connsiteX4" fmla="*/ 253781 w 507562"/>
              <a:gd name="connsiteY4" fmla="*/ 0 h 507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562" h="507562">
                <a:moveTo>
                  <a:pt x="253781" y="0"/>
                </a:moveTo>
                <a:cubicBezTo>
                  <a:pt x="393940" y="0"/>
                  <a:pt x="507562" y="113622"/>
                  <a:pt x="507562" y="253781"/>
                </a:cubicBezTo>
                <a:cubicBezTo>
                  <a:pt x="507562" y="393940"/>
                  <a:pt x="393940" y="507562"/>
                  <a:pt x="253781" y="507562"/>
                </a:cubicBezTo>
                <a:cubicBezTo>
                  <a:pt x="113622" y="507562"/>
                  <a:pt x="0" y="393940"/>
                  <a:pt x="0" y="253781"/>
                </a:cubicBezTo>
                <a:cubicBezTo>
                  <a:pt x="0" y="113622"/>
                  <a:pt x="113622" y="0"/>
                  <a:pt x="253781" y="0"/>
                </a:cubicBezTo>
                <a:close/>
              </a:path>
            </a:pathLst>
          </a:custGeom>
          <a:solidFill>
            <a:schemeClr val="bg1">
              <a:lumMod val="85000"/>
              <a:alpha val="3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4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id-ID" dirty="0"/>
              <a:t>IMAGE PLACEHOLDER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137379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Orig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21962E6-DB47-4C7C-BA05-51686DF21CB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165600" y="1498600"/>
            <a:ext cx="3860800" cy="3860800"/>
          </a:xfrm>
          <a:custGeom>
            <a:avLst/>
            <a:gdLst>
              <a:gd name="connsiteX0" fmla="*/ 1930400 w 3860800"/>
              <a:gd name="connsiteY0" fmla="*/ 0 h 3860800"/>
              <a:gd name="connsiteX1" fmla="*/ 3860800 w 3860800"/>
              <a:gd name="connsiteY1" fmla="*/ 1930400 h 3860800"/>
              <a:gd name="connsiteX2" fmla="*/ 1930400 w 3860800"/>
              <a:gd name="connsiteY2" fmla="*/ 3860800 h 3860800"/>
              <a:gd name="connsiteX3" fmla="*/ 0 w 3860800"/>
              <a:gd name="connsiteY3" fmla="*/ 1930400 h 3860800"/>
              <a:gd name="connsiteX4" fmla="*/ 1930400 w 3860800"/>
              <a:gd name="connsiteY4" fmla="*/ 0 h 386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60800" h="3860800">
                <a:moveTo>
                  <a:pt x="1930400" y="0"/>
                </a:moveTo>
                <a:cubicBezTo>
                  <a:pt x="2996530" y="0"/>
                  <a:pt x="3860800" y="864270"/>
                  <a:pt x="3860800" y="1930400"/>
                </a:cubicBezTo>
                <a:cubicBezTo>
                  <a:pt x="3860800" y="2996530"/>
                  <a:pt x="2996530" y="3860800"/>
                  <a:pt x="1930400" y="3860800"/>
                </a:cubicBezTo>
                <a:cubicBezTo>
                  <a:pt x="864270" y="3860800"/>
                  <a:pt x="0" y="2996530"/>
                  <a:pt x="0" y="1930400"/>
                </a:cubicBezTo>
                <a:cubicBezTo>
                  <a:pt x="0" y="864270"/>
                  <a:pt x="864270" y="0"/>
                  <a:pt x="1930400" y="0"/>
                </a:cubicBezTo>
                <a:close/>
              </a:path>
            </a:pathLst>
          </a:custGeom>
          <a:solidFill>
            <a:schemeClr val="bg1">
              <a:lumMod val="85000"/>
              <a:alpha val="3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4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id-ID" dirty="0"/>
              <a:t>IMAGE PLACEHOLDER</a:t>
            </a:r>
            <a:endParaRPr lang="en-US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4BEBAB5C-5D60-41B2-B264-1182A601B5E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162050" y="1498600"/>
            <a:ext cx="2057400" cy="2057400"/>
          </a:xfrm>
          <a:custGeom>
            <a:avLst/>
            <a:gdLst>
              <a:gd name="connsiteX0" fmla="*/ 1028700 w 2057400"/>
              <a:gd name="connsiteY0" fmla="*/ 0 h 2057400"/>
              <a:gd name="connsiteX1" fmla="*/ 2057400 w 2057400"/>
              <a:gd name="connsiteY1" fmla="*/ 1028700 h 2057400"/>
              <a:gd name="connsiteX2" fmla="*/ 1028700 w 2057400"/>
              <a:gd name="connsiteY2" fmla="*/ 2057400 h 2057400"/>
              <a:gd name="connsiteX3" fmla="*/ 0 w 2057400"/>
              <a:gd name="connsiteY3" fmla="*/ 1028700 h 2057400"/>
              <a:gd name="connsiteX4" fmla="*/ 1028700 w 2057400"/>
              <a:gd name="connsiteY4" fmla="*/ 0 h 2057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57400" h="2057400">
                <a:moveTo>
                  <a:pt x="1028700" y="0"/>
                </a:moveTo>
                <a:cubicBezTo>
                  <a:pt x="1596835" y="0"/>
                  <a:pt x="2057400" y="460565"/>
                  <a:pt x="2057400" y="1028700"/>
                </a:cubicBezTo>
                <a:cubicBezTo>
                  <a:pt x="2057400" y="1596835"/>
                  <a:pt x="1596835" y="2057400"/>
                  <a:pt x="1028700" y="2057400"/>
                </a:cubicBezTo>
                <a:cubicBezTo>
                  <a:pt x="460565" y="2057400"/>
                  <a:pt x="0" y="1596835"/>
                  <a:pt x="0" y="1028700"/>
                </a:cubicBezTo>
                <a:cubicBezTo>
                  <a:pt x="0" y="460565"/>
                  <a:pt x="460565" y="0"/>
                  <a:pt x="1028700" y="0"/>
                </a:cubicBezTo>
                <a:close/>
              </a:path>
            </a:pathLst>
          </a:custGeom>
          <a:solidFill>
            <a:schemeClr val="bg1">
              <a:lumMod val="85000"/>
              <a:alpha val="3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4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id-ID" dirty="0"/>
              <a:t>IMAGE PLACEHOLDER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207CD2A-9951-4868-9E50-2E31430AE61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972550" y="1498600"/>
            <a:ext cx="2057400" cy="2057400"/>
          </a:xfrm>
          <a:custGeom>
            <a:avLst/>
            <a:gdLst>
              <a:gd name="connsiteX0" fmla="*/ 1028700 w 2057400"/>
              <a:gd name="connsiteY0" fmla="*/ 0 h 2057400"/>
              <a:gd name="connsiteX1" fmla="*/ 2057400 w 2057400"/>
              <a:gd name="connsiteY1" fmla="*/ 1028700 h 2057400"/>
              <a:gd name="connsiteX2" fmla="*/ 1028700 w 2057400"/>
              <a:gd name="connsiteY2" fmla="*/ 2057400 h 2057400"/>
              <a:gd name="connsiteX3" fmla="*/ 0 w 2057400"/>
              <a:gd name="connsiteY3" fmla="*/ 1028700 h 2057400"/>
              <a:gd name="connsiteX4" fmla="*/ 1028700 w 2057400"/>
              <a:gd name="connsiteY4" fmla="*/ 0 h 2057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57400" h="2057400">
                <a:moveTo>
                  <a:pt x="1028700" y="0"/>
                </a:moveTo>
                <a:cubicBezTo>
                  <a:pt x="1596835" y="0"/>
                  <a:pt x="2057400" y="460565"/>
                  <a:pt x="2057400" y="1028700"/>
                </a:cubicBezTo>
                <a:cubicBezTo>
                  <a:pt x="2057400" y="1596835"/>
                  <a:pt x="1596835" y="2057400"/>
                  <a:pt x="1028700" y="2057400"/>
                </a:cubicBezTo>
                <a:cubicBezTo>
                  <a:pt x="460565" y="2057400"/>
                  <a:pt x="0" y="1596835"/>
                  <a:pt x="0" y="1028700"/>
                </a:cubicBezTo>
                <a:cubicBezTo>
                  <a:pt x="0" y="460565"/>
                  <a:pt x="460565" y="0"/>
                  <a:pt x="1028700" y="0"/>
                </a:cubicBezTo>
                <a:close/>
              </a:path>
            </a:pathLst>
          </a:custGeom>
          <a:solidFill>
            <a:schemeClr val="bg1">
              <a:lumMod val="85000"/>
              <a:alpha val="3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4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id-ID" dirty="0"/>
              <a:t>IMAGE PLACEHOLDER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3606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6" grpId="0" animBg="1"/>
      <p:bldP spid="7" grpId="0" animBg="1"/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Orig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D6DAE1A-4A6A-4787-9B20-C7F19879B12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572405" y="614489"/>
            <a:ext cx="1951950" cy="2007085"/>
          </a:xfrm>
          <a:custGeom>
            <a:avLst/>
            <a:gdLst>
              <a:gd name="connsiteX0" fmla="*/ 266910 w 1951950"/>
              <a:gd name="connsiteY0" fmla="*/ 0 h 2007085"/>
              <a:gd name="connsiteX1" fmla="*/ 1685040 w 1951950"/>
              <a:gd name="connsiteY1" fmla="*/ 0 h 2007085"/>
              <a:gd name="connsiteX2" fmla="*/ 1951950 w 1951950"/>
              <a:gd name="connsiteY2" fmla="*/ 266910 h 2007085"/>
              <a:gd name="connsiteX3" fmla="*/ 1951950 w 1951950"/>
              <a:gd name="connsiteY3" fmla="*/ 1740175 h 2007085"/>
              <a:gd name="connsiteX4" fmla="*/ 1685040 w 1951950"/>
              <a:gd name="connsiteY4" fmla="*/ 2007085 h 2007085"/>
              <a:gd name="connsiteX5" fmla="*/ 266910 w 1951950"/>
              <a:gd name="connsiteY5" fmla="*/ 2007085 h 2007085"/>
              <a:gd name="connsiteX6" fmla="*/ 0 w 1951950"/>
              <a:gd name="connsiteY6" fmla="*/ 1740175 h 2007085"/>
              <a:gd name="connsiteX7" fmla="*/ 0 w 1951950"/>
              <a:gd name="connsiteY7" fmla="*/ 266910 h 2007085"/>
              <a:gd name="connsiteX8" fmla="*/ 266910 w 1951950"/>
              <a:gd name="connsiteY8" fmla="*/ 0 h 2007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51950" h="2007085">
                <a:moveTo>
                  <a:pt x="266910" y="0"/>
                </a:moveTo>
                <a:lnTo>
                  <a:pt x="1685040" y="0"/>
                </a:lnTo>
                <a:cubicBezTo>
                  <a:pt x="1832450" y="0"/>
                  <a:pt x="1951950" y="119500"/>
                  <a:pt x="1951950" y="266910"/>
                </a:cubicBezTo>
                <a:lnTo>
                  <a:pt x="1951950" y="1740175"/>
                </a:lnTo>
                <a:cubicBezTo>
                  <a:pt x="1951950" y="1887585"/>
                  <a:pt x="1832450" y="2007085"/>
                  <a:pt x="1685040" y="2007085"/>
                </a:cubicBezTo>
                <a:lnTo>
                  <a:pt x="266910" y="2007085"/>
                </a:lnTo>
                <a:cubicBezTo>
                  <a:pt x="119500" y="2007085"/>
                  <a:pt x="0" y="1887585"/>
                  <a:pt x="0" y="1740175"/>
                </a:cubicBezTo>
                <a:lnTo>
                  <a:pt x="0" y="266910"/>
                </a:lnTo>
                <a:cubicBezTo>
                  <a:pt x="0" y="119500"/>
                  <a:pt x="119500" y="0"/>
                  <a:pt x="266910" y="0"/>
                </a:cubicBezTo>
                <a:close/>
              </a:path>
            </a:pathLst>
          </a:custGeom>
          <a:solidFill>
            <a:schemeClr val="bg1">
              <a:lumMod val="85000"/>
              <a:alpha val="3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4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id-ID" dirty="0"/>
              <a:t>IMAGE PLACEHOLDER</a:t>
            </a:r>
            <a:endParaRPr lang="en-US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82B66C0-20DA-4358-956E-5981B0A77CB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743480" y="1678631"/>
            <a:ext cx="1951950" cy="2007085"/>
          </a:xfrm>
          <a:custGeom>
            <a:avLst/>
            <a:gdLst>
              <a:gd name="connsiteX0" fmla="*/ 266910 w 1951950"/>
              <a:gd name="connsiteY0" fmla="*/ 0 h 2007085"/>
              <a:gd name="connsiteX1" fmla="*/ 1685040 w 1951950"/>
              <a:gd name="connsiteY1" fmla="*/ 0 h 2007085"/>
              <a:gd name="connsiteX2" fmla="*/ 1951950 w 1951950"/>
              <a:gd name="connsiteY2" fmla="*/ 266910 h 2007085"/>
              <a:gd name="connsiteX3" fmla="*/ 1951950 w 1951950"/>
              <a:gd name="connsiteY3" fmla="*/ 1740175 h 2007085"/>
              <a:gd name="connsiteX4" fmla="*/ 1685040 w 1951950"/>
              <a:gd name="connsiteY4" fmla="*/ 2007085 h 2007085"/>
              <a:gd name="connsiteX5" fmla="*/ 266910 w 1951950"/>
              <a:gd name="connsiteY5" fmla="*/ 2007085 h 2007085"/>
              <a:gd name="connsiteX6" fmla="*/ 0 w 1951950"/>
              <a:gd name="connsiteY6" fmla="*/ 1740175 h 2007085"/>
              <a:gd name="connsiteX7" fmla="*/ 0 w 1951950"/>
              <a:gd name="connsiteY7" fmla="*/ 266910 h 2007085"/>
              <a:gd name="connsiteX8" fmla="*/ 266910 w 1951950"/>
              <a:gd name="connsiteY8" fmla="*/ 0 h 2007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51950" h="2007085">
                <a:moveTo>
                  <a:pt x="266910" y="0"/>
                </a:moveTo>
                <a:lnTo>
                  <a:pt x="1685040" y="0"/>
                </a:lnTo>
                <a:cubicBezTo>
                  <a:pt x="1832450" y="0"/>
                  <a:pt x="1951950" y="119500"/>
                  <a:pt x="1951950" y="266910"/>
                </a:cubicBezTo>
                <a:lnTo>
                  <a:pt x="1951950" y="1740175"/>
                </a:lnTo>
                <a:cubicBezTo>
                  <a:pt x="1951950" y="1887585"/>
                  <a:pt x="1832450" y="2007085"/>
                  <a:pt x="1685040" y="2007085"/>
                </a:cubicBezTo>
                <a:lnTo>
                  <a:pt x="266910" y="2007085"/>
                </a:lnTo>
                <a:cubicBezTo>
                  <a:pt x="119500" y="2007085"/>
                  <a:pt x="0" y="1887585"/>
                  <a:pt x="0" y="1740175"/>
                </a:cubicBezTo>
                <a:lnTo>
                  <a:pt x="0" y="266910"/>
                </a:lnTo>
                <a:cubicBezTo>
                  <a:pt x="0" y="119500"/>
                  <a:pt x="119500" y="0"/>
                  <a:pt x="266910" y="0"/>
                </a:cubicBezTo>
                <a:close/>
              </a:path>
            </a:pathLst>
          </a:custGeom>
          <a:solidFill>
            <a:schemeClr val="bg1">
              <a:lumMod val="85000"/>
              <a:alpha val="3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4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id-ID" dirty="0"/>
              <a:t>IMAGE PLACEHOLDER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76960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6" grpId="0" animBg="1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Orig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67040B2-31ED-48E2-87C7-7B7EB358EC7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096000" y="1851661"/>
            <a:ext cx="2579686" cy="2402215"/>
          </a:xfrm>
          <a:custGeom>
            <a:avLst/>
            <a:gdLst>
              <a:gd name="connsiteX0" fmla="*/ 261433 w 2579686"/>
              <a:gd name="connsiteY0" fmla="*/ 0 h 2402215"/>
              <a:gd name="connsiteX1" fmla="*/ 2318253 w 2579686"/>
              <a:gd name="connsiteY1" fmla="*/ 0 h 2402215"/>
              <a:gd name="connsiteX2" fmla="*/ 2579686 w 2579686"/>
              <a:gd name="connsiteY2" fmla="*/ 261433 h 2402215"/>
              <a:gd name="connsiteX3" fmla="*/ 2579686 w 2579686"/>
              <a:gd name="connsiteY3" fmla="*/ 2140782 h 2402215"/>
              <a:gd name="connsiteX4" fmla="*/ 2318253 w 2579686"/>
              <a:gd name="connsiteY4" fmla="*/ 2402215 h 2402215"/>
              <a:gd name="connsiteX5" fmla="*/ 261433 w 2579686"/>
              <a:gd name="connsiteY5" fmla="*/ 2402215 h 2402215"/>
              <a:gd name="connsiteX6" fmla="*/ 0 w 2579686"/>
              <a:gd name="connsiteY6" fmla="*/ 2140782 h 2402215"/>
              <a:gd name="connsiteX7" fmla="*/ 0 w 2579686"/>
              <a:gd name="connsiteY7" fmla="*/ 261433 h 2402215"/>
              <a:gd name="connsiteX8" fmla="*/ 261433 w 2579686"/>
              <a:gd name="connsiteY8" fmla="*/ 0 h 2402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79686" h="2402215">
                <a:moveTo>
                  <a:pt x="261433" y="0"/>
                </a:moveTo>
                <a:lnTo>
                  <a:pt x="2318253" y="0"/>
                </a:lnTo>
                <a:cubicBezTo>
                  <a:pt x="2462638" y="0"/>
                  <a:pt x="2579686" y="117048"/>
                  <a:pt x="2579686" y="261433"/>
                </a:cubicBezTo>
                <a:lnTo>
                  <a:pt x="2579686" y="2140782"/>
                </a:lnTo>
                <a:cubicBezTo>
                  <a:pt x="2579686" y="2285167"/>
                  <a:pt x="2462638" y="2402215"/>
                  <a:pt x="2318253" y="2402215"/>
                </a:cubicBezTo>
                <a:lnTo>
                  <a:pt x="261433" y="2402215"/>
                </a:lnTo>
                <a:cubicBezTo>
                  <a:pt x="117048" y="2402215"/>
                  <a:pt x="0" y="2285167"/>
                  <a:pt x="0" y="2140782"/>
                </a:cubicBezTo>
                <a:lnTo>
                  <a:pt x="0" y="261433"/>
                </a:lnTo>
                <a:cubicBezTo>
                  <a:pt x="0" y="117048"/>
                  <a:pt x="117048" y="0"/>
                  <a:pt x="261433" y="0"/>
                </a:cubicBezTo>
                <a:close/>
              </a:path>
            </a:pathLst>
          </a:custGeom>
          <a:solidFill>
            <a:schemeClr val="bg1">
              <a:lumMod val="85000"/>
              <a:alpha val="3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4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id-ID" dirty="0"/>
              <a:t>IMAGE PLACEHOLDER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242C019-748C-45EA-9120-E07F93F8FAF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492512" y="2807325"/>
            <a:ext cx="2083576" cy="1446550"/>
          </a:xfrm>
          <a:custGeom>
            <a:avLst/>
            <a:gdLst>
              <a:gd name="connsiteX0" fmla="*/ 157428 w 2083576"/>
              <a:gd name="connsiteY0" fmla="*/ 0 h 1446550"/>
              <a:gd name="connsiteX1" fmla="*/ 1926148 w 2083576"/>
              <a:gd name="connsiteY1" fmla="*/ 0 h 1446550"/>
              <a:gd name="connsiteX2" fmla="*/ 2083576 w 2083576"/>
              <a:gd name="connsiteY2" fmla="*/ 157428 h 1446550"/>
              <a:gd name="connsiteX3" fmla="*/ 2083576 w 2083576"/>
              <a:gd name="connsiteY3" fmla="*/ 1289122 h 1446550"/>
              <a:gd name="connsiteX4" fmla="*/ 1926148 w 2083576"/>
              <a:gd name="connsiteY4" fmla="*/ 1446550 h 1446550"/>
              <a:gd name="connsiteX5" fmla="*/ 157428 w 2083576"/>
              <a:gd name="connsiteY5" fmla="*/ 1446550 h 1446550"/>
              <a:gd name="connsiteX6" fmla="*/ 0 w 2083576"/>
              <a:gd name="connsiteY6" fmla="*/ 1289122 h 1446550"/>
              <a:gd name="connsiteX7" fmla="*/ 0 w 2083576"/>
              <a:gd name="connsiteY7" fmla="*/ 157428 h 1446550"/>
              <a:gd name="connsiteX8" fmla="*/ 157428 w 2083576"/>
              <a:gd name="connsiteY8" fmla="*/ 0 h 1446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83576" h="1446550">
                <a:moveTo>
                  <a:pt x="157428" y="0"/>
                </a:moveTo>
                <a:lnTo>
                  <a:pt x="1926148" y="0"/>
                </a:lnTo>
                <a:cubicBezTo>
                  <a:pt x="2013093" y="0"/>
                  <a:pt x="2083576" y="70483"/>
                  <a:pt x="2083576" y="157428"/>
                </a:cubicBezTo>
                <a:lnTo>
                  <a:pt x="2083576" y="1289122"/>
                </a:lnTo>
                <a:cubicBezTo>
                  <a:pt x="2083576" y="1376067"/>
                  <a:pt x="2013093" y="1446550"/>
                  <a:pt x="1926148" y="1446550"/>
                </a:cubicBezTo>
                <a:lnTo>
                  <a:pt x="157428" y="1446550"/>
                </a:lnTo>
                <a:cubicBezTo>
                  <a:pt x="70483" y="1446550"/>
                  <a:pt x="0" y="1376067"/>
                  <a:pt x="0" y="1289122"/>
                </a:cubicBezTo>
                <a:lnTo>
                  <a:pt x="0" y="157428"/>
                </a:lnTo>
                <a:cubicBezTo>
                  <a:pt x="0" y="70483"/>
                  <a:pt x="70483" y="0"/>
                  <a:pt x="157428" y="0"/>
                </a:cubicBezTo>
                <a:close/>
              </a:path>
            </a:pathLst>
          </a:custGeom>
          <a:solidFill>
            <a:schemeClr val="bg1">
              <a:lumMod val="85000"/>
              <a:alpha val="3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4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id-ID" dirty="0"/>
              <a:t>IMAGE PLACEHOLDER</a:t>
            </a:r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F749DEB-0BFC-4811-A94C-DF5F9FF26B45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37424" y="2807325"/>
            <a:ext cx="2083576" cy="1446550"/>
          </a:xfrm>
          <a:custGeom>
            <a:avLst/>
            <a:gdLst>
              <a:gd name="connsiteX0" fmla="*/ 157428 w 2083576"/>
              <a:gd name="connsiteY0" fmla="*/ 0 h 1446550"/>
              <a:gd name="connsiteX1" fmla="*/ 1926148 w 2083576"/>
              <a:gd name="connsiteY1" fmla="*/ 0 h 1446550"/>
              <a:gd name="connsiteX2" fmla="*/ 2083576 w 2083576"/>
              <a:gd name="connsiteY2" fmla="*/ 157428 h 1446550"/>
              <a:gd name="connsiteX3" fmla="*/ 2083576 w 2083576"/>
              <a:gd name="connsiteY3" fmla="*/ 1289122 h 1446550"/>
              <a:gd name="connsiteX4" fmla="*/ 1926148 w 2083576"/>
              <a:gd name="connsiteY4" fmla="*/ 1446550 h 1446550"/>
              <a:gd name="connsiteX5" fmla="*/ 157428 w 2083576"/>
              <a:gd name="connsiteY5" fmla="*/ 1446550 h 1446550"/>
              <a:gd name="connsiteX6" fmla="*/ 0 w 2083576"/>
              <a:gd name="connsiteY6" fmla="*/ 1289122 h 1446550"/>
              <a:gd name="connsiteX7" fmla="*/ 0 w 2083576"/>
              <a:gd name="connsiteY7" fmla="*/ 157428 h 1446550"/>
              <a:gd name="connsiteX8" fmla="*/ 157428 w 2083576"/>
              <a:gd name="connsiteY8" fmla="*/ 0 h 1446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83576" h="1446550">
                <a:moveTo>
                  <a:pt x="157428" y="0"/>
                </a:moveTo>
                <a:lnTo>
                  <a:pt x="1926148" y="0"/>
                </a:lnTo>
                <a:cubicBezTo>
                  <a:pt x="2013093" y="0"/>
                  <a:pt x="2083576" y="70483"/>
                  <a:pt x="2083576" y="157428"/>
                </a:cubicBezTo>
                <a:lnTo>
                  <a:pt x="2083576" y="1289122"/>
                </a:lnTo>
                <a:cubicBezTo>
                  <a:pt x="2083576" y="1376067"/>
                  <a:pt x="2013093" y="1446550"/>
                  <a:pt x="1926148" y="1446550"/>
                </a:cubicBezTo>
                <a:lnTo>
                  <a:pt x="157428" y="1446550"/>
                </a:lnTo>
                <a:cubicBezTo>
                  <a:pt x="70483" y="1446550"/>
                  <a:pt x="0" y="1376067"/>
                  <a:pt x="0" y="1289122"/>
                </a:cubicBezTo>
                <a:lnTo>
                  <a:pt x="0" y="157428"/>
                </a:lnTo>
                <a:cubicBezTo>
                  <a:pt x="0" y="70483"/>
                  <a:pt x="70483" y="0"/>
                  <a:pt x="157428" y="0"/>
                </a:cubicBezTo>
                <a:close/>
              </a:path>
            </a:pathLst>
          </a:custGeom>
          <a:solidFill>
            <a:schemeClr val="bg1">
              <a:lumMod val="85000"/>
              <a:alpha val="3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4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id-ID" dirty="0"/>
              <a:t>IMAGE PLACEHOLDER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031E4D6-C261-4D17-92DD-2A8B3B5A83B0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9271000" y="2807325"/>
            <a:ext cx="2083576" cy="1446550"/>
          </a:xfrm>
          <a:custGeom>
            <a:avLst/>
            <a:gdLst>
              <a:gd name="connsiteX0" fmla="*/ 157428 w 2083576"/>
              <a:gd name="connsiteY0" fmla="*/ 0 h 1446550"/>
              <a:gd name="connsiteX1" fmla="*/ 1926148 w 2083576"/>
              <a:gd name="connsiteY1" fmla="*/ 0 h 1446550"/>
              <a:gd name="connsiteX2" fmla="*/ 2083576 w 2083576"/>
              <a:gd name="connsiteY2" fmla="*/ 157428 h 1446550"/>
              <a:gd name="connsiteX3" fmla="*/ 2083576 w 2083576"/>
              <a:gd name="connsiteY3" fmla="*/ 1289122 h 1446550"/>
              <a:gd name="connsiteX4" fmla="*/ 1926148 w 2083576"/>
              <a:gd name="connsiteY4" fmla="*/ 1446550 h 1446550"/>
              <a:gd name="connsiteX5" fmla="*/ 157428 w 2083576"/>
              <a:gd name="connsiteY5" fmla="*/ 1446550 h 1446550"/>
              <a:gd name="connsiteX6" fmla="*/ 0 w 2083576"/>
              <a:gd name="connsiteY6" fmla="*/ 1289122 h 1446550"/>
              <a:gd name="connsiteX7" fmla="*/ 0 w 2083576"/>
              <a:gd name="connsiteY7" fmla="*/ 157428 h 1446550"/>
              <a:gd name="connsiteX8" fmla="*/ 157428 w 2083576"/>
              <a:gd name="connsiteY8" fmla="*/ 0 h 1446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83576" h="1446550">
                <a:moveTo>
                  <a:pt x="157428" y="0"/>
                </a:moveTo>
                <a:lnTo>
                  <a:pt x="1926148" y="0"/>
                </a:lnTo>
                <a:cubicBezTo>
                  <a:pt x="2013093" y="0"/>
                  <a:pt x="2083576" y="70483"/>
                  <a:pt x="2083576" y="157428"/>
                </a:cubicBezTo>
                <a:lnTo>
                  <a:pt x="2083576" y="1289122"/>
                </a:lnTo>
                <a:cubicBezTo>
                  <a:pt x="2083576" y="1376067"/>
                  <a:pt x="2013093" y="1446550"/>
                  <a:pt x="1926148" y="1446550"/>
                </a:cubicBezTo>
                <a:lnTo>
                  <a:pt x="157428" y="1446550"/>
                </a:lnTo>
                <a:cubicBezTo>
                  <a:pt x="70483" y="1446550"/>
                  <a:pt x="0" y="1376067"/>
                  <a:pt x="0" y="1289122"/>
                </a:cubicBezTo>
                <a:lnTo>
                  <a:pt x="0" y="157428"/>
                </a:lnTo>
                <a:cubicBezTo>
                  <a:pt x="0" y="70483"/>
                  <a:pt x="70483" y="0"/>
                  <a:pt x="157428" y="0"/>
                </a:cubicBezTo>
                <a:close/>
              </a:path>
            </a:pathLst>
          </a:custGeom>
          <a:solidFill>
            <a:schemeClr val="bg1">
              <a:lumMod val="85000"/>
              <a:alpha val="3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4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id-ID" dirty="0"/>
              <a:t>IMAGE PLACEHOLDER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28847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7" grpId="0" animBg="1"/>
      <p:bldP spid="10" grpId="0" animBg="1"/>
      <p:bldP spid="11" grpId="0" animBg="1"/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Orig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E01F54-4228-40CC-B00A-768D8CBA9FB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131625" y="919988"/>
            <a:ext cx="2348676" cy="2348676"/>
          </a:xfrm>
          <a:custGeom>
            <a:avLst/>
            <a:gdLst>
              <a:gd name="connsiteX0" fmla="*/ 1174338 w 2348676"/>
              <a:gd name="connsiteY0" fmla="*/ 0 h 2348676"/>
              <a:gd name="connsiteX1" fmla="*/ 2348676 w 2348676"/>
              <a:gd name="connsiteY1" fmla="*/ 1174338 h 2348676"/>
              <a:gd name="connsiteX2" fmla="*/ 1174338 w 2348676"/>
              <a:gd name="connsiteY2" fmla="*/ 2348676 h 2348676"/>
              <a:gd name="connsiteX3" fmla="*/ 0 w 2348676"/>
              <a:gd name="connsiteY3" fmla="*/ 1174338 h 2348676"/>
              <a:gd name="connsiteX4" fmla="*/ 1174338 w 2348676"/>
              <a:gd name="connsiteY4" fmla="*/ 0 h 2348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48676" h="2348676">
                <a:moveTo>
                  <a:pt x="1174338" y="0"/>
                </a:moveTo>
                <a:cubicBezTo>
                  <a:pt x="1822907" y="0"/>
                  <a:pt x="2348676" y="525769"/>
                  <a:pt x="2348676" y="1174338"/>
                </a:cubicBezTo>
                <a:cubicBezTo>
                  <a:pt x="2348676" y="1822907"/>
                  <a:pt x="1822907" y="2348676"/>
                  <a:pt x="1174338" y="2348676"/>
                </a:cubicBezTo>
                <a:cubicBezTo>
                  <a:pt x="525769" y="2348676"/>
                  <a:pt x="0" y="1822907"/>
                  <a:pt x="0" y="1174338"/>
                </a:cubicBezTo>
                <a:cubicBezTo>
                  <a:pt x="0" y="525769"/>
                  <a:pt x="525769" y="0"/>
                  <a:pt x="1174338" y="0"/>
                </a:cubicBezTo>
                <a:close/>
              </a:path>
            </a:pathLst>
          </a:custGeom>
          <a:solidFill>
            <a:schemeClr val="bg1">
              <a:lumMod val="85000"/>
              <a:alpha val="3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4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id-ID" dirty="0"/>
              <a:t>IMAGE PLACEHOLDER</a:t>
            </a:r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84ED93-9F97-483C-B383-0F83D6CBBF8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286002" y="1877314"/>
            <a:ext cx="4060698" cy="4060698"/>
          </a:xfrm>
          <a:custGeom>
            <a:avLst/>
            <a:gdLst>
              <a:gd name="connsiteX0" fmla="*/ 2030349 w 4060698"/>
              <a:gd name="connsiteY0" fmla="*/ 0 h 4060698"/>
              <a:gd name="connsiteX1" fmla="*/ 4060698 w 4060698"/>
              <a:gd name="connsiteY1" fmla="*/ 2030349 h 4060698"/>
              <a:gd name="connsiteX2" fmla="*/ 2030349 w 4060698"/>
              <a:gd name="connsiteY2" fmla="*/ 4060698 h 4060698"/>
              <a:gd name="connsiteX3" fmla="*/ 0 w 4060698"/>
              <a:gd name="connsiteY3" fmla="*/ 2030349 h 4060698"/>
              <a:gd name="connsiteX4" fmla="*/ 2030349 w 4060698"/>
              <a:gd name="connsiteY4" fmla="*/ 0 h 4060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60698" h="4060698">
                <a:moveTo>
                  <a:pt x="2030349" y="0"/>
                </a:moveTo>
                <a:cubicBezTo>
                  <a:pt x="3151680" y="0"/>
                  <a:pt x="4060698" y="909018"/>
                  <a:pt x="4060698" y="2030349"/>
                </a:cubicBezTo>
                <a:cubicBezTo>
                  <a:pt x="4060698" y="3151680"/>
                  <a:pt x="3151680" y="4060698"/>
                  <a:pt x="2030349" y="4060698"/>
                </a:cubicBezTo>
                <a:cubicBezTo>
                  <a:pt x="909018" y="4060698"/>
                  <a:pt x="0" y="3151680"/>
                  <a:pt x="0" y="2030349"/>
                </a:cubicBezTo>
                <a:cubicBezTo>
                  <a:pt x="0" y="909018"/>
                  <a:pt x="909018" y="0"/>
                  <a:pt x="2030349" y="0"/>
                </a:cubicBezTo>
                <a:close/>
              </a:path>
            </a:pathLst>
          </a:custGeom>
          <a:solidFill>
            <a:schemeClr val="bg1">
              <a:lumMod val="85000"/>
              <a:alpha val="3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4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id-ID" dirty="0"/>
              <a:t>IMAGE PLACEHOLDER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07927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5" grpId="0" animBg="1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BA55D247-F2BF-4210-8686-4138B22E971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221660" y="1818148"/>
            <a:ext cx="1946784" cy="1946784"/>
          </a:xfrm>
          <a:custGeom>
            <a:avLst/>
            <a:gdLst>
              <a:gd name="connsiteX0" fmla="*/ 973392 w 1946784"/>
              <a:gd name="connsiteY0" fmla="*/ 0 h 1946784"/>
              <a:gd name="connsiteX1" fmla="*/ 1946784 w 1946784"/>
              <a:gd name="connsiteY1" fmla="*/ 973392 h 1946784"/>
              <a:gd name="connsiteX2" fmla="*/ 973392 w 1946784"/>
              <a:gd name="connsiteY2" fmla="*/ 1946784 h 1946784"/>
              <a:gd name="connsiteX3" fmla="*/ 0 w 1946784"/>
              <a:gd name="connsiteY3" fmla="*/ 973392 h 1946784"/>
              <a:gd name="connsiteX4" fmla="*/ 973392 w 1946784"/>
              <a:gd name="connsiteY4" fmla="*/ 0 h 19467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46784" h="1946784">
                <a:moveTo>
                  <a:pt x="973392" y="0"/>
                </a:moveTo>
                <a:cubicBezTo>
                  <a:pt x="1510982" y="0"/>
                  <a:pt x="1946784" y="435802"/>
                  <a:pt x="1946784" y="973392"/>
                </a:cubicBezTo>
                <a:cubicBezTo>
                  <a:pt x="1946784" y="1510982"/>
                  <a:pt x="1510982" y="1946784"/>
                  <a:pt x="973392" y="1946784"/>
                </a:cubicBezTo>
                <a:cubicBezTo>
                  <a:pt x="435802" y="1946784"/>
                  <a:pt x="0" y="1510982"/>
                  <a:pt x="0" y="973392"/>
                </a:cubicBezTo>
                <a:cubicBezTo>
                  <a:pt x="0" y="435802"/>
                  <a:pt x="435802" y="0"/>
                  <a:pt x="973392" y="0"/>
                </a:cubicBezTo>
                <a:close/>
              </a:path>
            </a:pathLst>
          </a:custGeom>
          <a:solidFill>
            <a:schemeClr val="bg1">
              <a:lumMod val="75000"/>
              <a:alpha val="10000"/>
            </a:schemeClr>
          </a:solidFill>
        </p:spPr>
        <p:txBody>
          <a:bodyPr wrap="square" anchor="ctr">
            <a:noAutofit/>
          </a:bodyPr>
          <a:lstStyle>
            <a:lvl1pPr>
              <a:defRPr lang="en-ID"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marL="0" lvl="0" indent="0" algn="ctr">
              <a:buNone/>
            </a:pPr>
            <a:endParaRPr lang="en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B93B4A9-8B1F-4EE0-9E9D-198D28A6E78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22292" y="2518696"/>
            <a:ext cx="1946784" cy="1946784"/>
          </a:xfrm>
          <a:custGeom>
            <a:avLst/>
            <a:gdLst>
              <a:gd name="connsiteX0" fmla="*/ 973392 w 1946784"/>
              <a:gd name="connsiteY0" fmla="*/ 0 h 1946784"/>
              <a:gd name="connsiteX1" fmla="*/ 1946784 w 1946784"/>
              <a:gd name="connsiteY1" fmla="*/ 973392 h 1946784"/>
              <a:gd name="connsiteX2" fmla="*/ 973392 w 1946784"/>
              <a:gd name="connsiteY2" fmla="*/ 1946784 h 1946784"/>
              <a:gd name="connsiteX3" fmla="*/ 0 w 1946784"/>
              <a:gd name="connsiteY3" fmla="*/ 973392 h 1946784"/>
              <a:gd name="connsiteX4" fmla="*/ 973392 w 1946784"/>
              <a:gd name="connsiteY4" fmla="*/ 0 h 19467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46784" h="1946784">
                <a:moveTo>
                  <a:pt x="973392" y="0"/>
                </a:moveTo>
                <a:cubicBezTo>
                  <a:pt x="1510982" y="0"/>
                  <a:pt x="1946784" y="435802"/>
                  <a:pt x="1946784" y="973392"/>
                </a:cubicBezTo>
                <a:cubicBezTo>
                  <a:pt x="1946784" y="1510982"/>
                  <a:pt x="1510982" y="1946784"/>
                  <a:pt x="973392" y="1946784"/>
                </a:cubicBezTo>
                <a:cubicBezTo>
                  <a:pt x="435802" y="1946784"/>
                  <a:pt x="0" y="1510982"/>
                  <a:pt x="0" y="973392"/>
                </a:cubicBezTo>
                <a:cubicBezTo>
                  <a:pt x="0" y="435802"/>
                  <a:pt x="435802" y="0"/>
                  <a:pt x="973392" y="0"/>
                </a:cubicBezTo>
                <a:close/>
              </a:path>
            </a:pathLst>
          </a:custGeom>
          <a:solidFill>
            <a:schemeClr val="bg1">
              <a:lumMod val="75000"/>
              <a:alpha val="10000"/>
            </a:schemeClr>
          </a:solidFill>
        </p:spPr>
        <p:txBody>
          <a:bodyPr wrap="square" anchor="ctr">
            <a:noAutofit/>
          </a:bodyPr>
          <a:lstStyle>
            <a:lvl1pPr>
              <a:defRPr lang="en-ID"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marL="0" lvl="0" indent="0" algn="ctr">
              <a:buNone/>
            </a:pPr>
            <a:endParaRPr lang="en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ADEBF15-4271-4D87-B2FA-E6B45B48F26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22924" y="1818148"/>
            <a:ext cx="1946784" cy="1946784"/>
          </a:xfrm>
          <a:custGeom>
            <a:avLst/>
            <a:gdLst>
              <a:gd name="connsiteX0" fmla="*/ 973392 w 1946784"/>
              <a:gd name="connsiteY0" fmla="*/ 0 h 1946784"/>
              <a:gd name="connsiteX1" fmla="*/ 1946784 w 1946784"/>
              <a:gd name="connsiteY1" fmla="*/ 973392 h 1946784"/>
              <a:gd name="connsiteX2" fmla="*/ 973392 w 1946784"/>
              <a:gd name="connsiteY2" fmla="*/ 1946784 h 1946784"/>
              <a:gd name="connsiteX3" fmla="*/ 0 w 1946784"/>
              <a:gd name="connsiteY3" fmla="*/ 973392 h 1946784"/>
              <a:gd name="connsiteX4" fmla="*/ 973392 w 1946784"/>
              <a:gd name="connsiteY4" fmla="*/ 0 h 19467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46784" h="1946784">
                <a:moveTo>
                  <a:pt x="973392" y="0"/>
                </a:moveTo>
                <a:cubicBezTo>
                  <a:pt x="1510982" y="0"/>
                  <a:pt x="1946784" y="435802"/>
                  <a:pt x="1946784" y="973392"/>
                </a:cubicBezTo>
                <a:cubicBezTo>
                  <a:pt x="1946784" y="1510982"/>
                  <a:pt x="1510982" y="1946784"/>
                  <a:pt x="973392" y="1946784"/>
                </a:cubicBezTo>
                <a:cubicBezTo>
                  <a:pt x="435802" y="1946784"/>
                  <a:pt x="0" y="1510982"/>
                  <a:pt x="0" y="973392"/>
                </a:cubicBezTo>
                <a:cubicBezTo>
                  <a:pt x="0" y="435802"/>
                  <a:pt x="435802" y="0"/>
                  <a:pt x="973392" y="0"/>
                </a:cubicBezTo>
                <a:close/>
              </a:path>
            </a:pathLst>
          </a:custGeom>
          <a:solidFill>
            <a:schemeClr val="bg1">
              <a:lumMod val="75000"/>
              <a:alpha val="10000"/>
            </a:schemeClr>
          </a:solidFill>
        </p:spPr>
        <p:txBody>
          <a:bodyPr wrap="square" anchor="ctr">
            <a:noAutofit/>
          </a:bodyPr>
          <a:lstStyle>
            <a:lvl1pPr>
              <a:defRPr lang="en-ID"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marL="0" lvl="0" indent="0" algn="ctr">
              <a:buNone/>
            </a:pPr>
            <a:endParaRPr lang="en-ID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FC11357E-B141-43DF-87C9-0ABA7984E76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023556" y="2518696"/>
            <a:ext cx="1946784" cy="1946784"/>
          </a:xfrm>
          <a:custGeom>
            <a:avLst/>
            <a:gdLst>
              <a:gd name="connsiteX0" fmla="*/ 973392 w 1946784"/>
              <a:gd name="connsiteY0" fmla="*/ 0 h 1946784"/>
              <a:gd name="connsiteX1" fmla="*/ 1946784 w 1946784"/>
              <a:gd name="connsiteY1" fmla="*/ 973392 h 1946784"/>
              <a:gd name="connsiteX2" fmla="*/ 973392 w 1946784"/>
              <a:gd name="connsiteY2" fmla="*/ 1946784 h 1946784"/>
              <a:gd name="connsiteX3" fmla="*/ 0 w 1946784"/>
              <a:gd name="connsiteY3" fmla="*/ 973392 h 1946784"/>
              <a:gd name="connsiteX4" fmla="*/ 973392 w 1946784"/>
              <a:gd name="connsiteY4" fmla="*/ 0 h 19467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46784" h="1946784">
                <a:moveTo>
                  <a:pt x="973392" y="0"/>
                </a:moveTo>
                <a:cubicBezTo>
                  <a:pt x="1510982" y="0"/>
                  <a:pt x="1946784" y="435802"/>
                  <a:pt x="1946784" y="973392"/>
                </a:cubicBezTo>
                <a:cubicBezTo>
                  <a:pt x="1946784" y="1510982"/>
                  <a:pt x="1510982" y="1946784"/>
                  <a:pt x="973392" y="1946784"/>
                </a:cubicBezTo>
                <a:cubicBezTo>
                  <a:pt x="435802" y="1946784"/>
                  <a:pt x="0" y="1510982"/>
                  <a:pt x="0" y="973392"/>
                </a:cubicBezTo>
                <a:cubicBezTo>
                  <a:pt x="0" y="435802"/>
                  <a:pt x="435802" y="0"/>
                  <a:pt x="973392" y="0"/>
                </a:cubicBezTo>
                <a:close/>
              </a:path>
            </a:pathLst>
          </a:custGeom>
          <a:solidFill>
            <a:schemeClr val="bg1">
              <a:lumMod val="75000"/>
              <a:alpha val="10000"/>
            </a:schemeClr>
          </a:solidFill>
        </p:spPr>
        <p:txBody>
          <a:bodyPr wrap="square" anchor="ctr">
            <a:noAutofit/>
          </a:bodyPr>
          <a:lstStyle>
            <a:lvl1pPr>
              <a:defRPr lang="en-ID"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marL="0" lvl="0" indent="0" algn="ctr">
              <a:buNone/>
            </a:pP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593833256"/>
      </p:ext>
    </p:extLst>
  </p:cSld>
  <p:clrMapOvr>
    <a:masterClrMapping/>
  </p:clrMapOvr>
  <p:transition spd="slow">
    <p:push dir="u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CC6A82A-AD04-5F40-A967-10C97C3A30B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867874" y="1406646"/>
            <a:ext cx="4456254" cy="4456254"/>
          </a:xfrm>
          <a:custGeom>
            <a:avLst/>
            <a:gdLst>
              <a:gd name="connsiteX0" fmla="*/ 2228127 w 4456254"/>
              <a:gd name="connsiteY0" fmla="*/ 0 h 4456254"/>
              <a:gd name="connsiteX1" fmla="*/ 4456254 w 4456254"/>
              <a:gd name="connsiteY1" fmla="*/ 2228127 h 4456254"/>
              <a:gd name="connsiteX2" fmla="*/ 2228127 w 4456254"/>
              <a:gd name="connsiteY2" fmla="*/ 4456254 h 4456254"/>
              <a:gd name="connsiteX3" fmla="*/ 0 w 4456254"/>
              <a:gd name="connsiteY3" fmla="*/ 2228127 h 4456254"/>
              <a:gd name="connsiteX4" fmla="*/ 2228127 w 4456254"/>
              <a:gd name="connsiteY4" fmla="*/ 0 h 4456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56254" h="4456254">
                <a:moveTo>
                  <a:pt x="2228127" y="0"/>
                </a:moveTo>
                <a:cubicBezTo>
                  <a:pt x="3458688" y="0"/>
                  <a:pt x="4456254" y="997566"/>
                  <a:pt x="4456254" y="2228127"/>
                </a:cubicBezTo>
                <a:cubicBezTo>
                  <a:pt x="4456254" y="3458688"/>
                  <a:pt x="3458688" y="4456254"/>
                  <a:pt x="2228127" y="4456254"/>
                </a:cubicBezTo>
                <a:cubicBezTo>
                  <a:pt x="997566" y="4456254"/>
                  <a:pt x="0" y="3458688"/>
                  <a:pt x="0" y="2228127"/>
                </a:cubicBezTo>
                <a:cubicBezTo>
                  <a:pt x="0" y="997566"/>
                  <a:pt x="997566" y="0"/>
                  <a:pt x="2228127" y="0"/>
                </a:cubicBez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wrap="square">
            <a:noAutofit/>
          </a:bodyPr>
          <a:lstStyle/>
          <a:p>
            <a:endParaRPr lang="en-EG"/>
          </a:p>
        </p:txBody>
      </p:sp>
    </p:spTree>
    <p:extLst>
      <p:ext uri="{BB962C8B-B14F-4D97-AF65-F5344CB8AC3E}">
        <p14:creationId xmlns:p14="http://schemas.microsoft.com/office/powerpoint/2010/main" val="4201816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8DFD0814-16BB-4E5A-B7F8-2F8A04C677D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alpha val="30000"/>
            </a:schemeClr>
          </a:solidFill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id-ID" dirty="0"/>
              <a:t>IMAGE PLACEHOLDER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5708359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Original">
    <p:bg>
      <p:bgPr>
        <a:gradFill>
          <a:gsLst>
            <a:gs pos="55000">
              <a:schemeClr val="accent1">
                <a:lumMod val="60000"/>
                <a:lumOff val="40000"/>
              </a:schemeClr>
            </a:gs>
            <a:gs pos="0">
              <a:schemeClr val="accent1"/>
            </a:gs>
            <a:gs pos="100000">
              <a:schemeClr val="accent4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98702442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Original">
    <p:bg>
      <p:bgPr>
        <a:solidFill>
          <a:srgbClr val="0800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40103849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rig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5793712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Orig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92781544-774E-41C6-A018-4DE014F02D5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462754" y="1"/>
            <a:ext cx="6729246" cy="5696641"/>
          </a:xfrm>
          <a:custGeom>
            <a:avLst/>
            <a:gdLst>
              <a:gd name="connsiteX0" fmla="*/ 391552 w 6729246"/>
              <a:gd name="connsiteY0" fmla="*/ 0 h 5696641"/>
              <a:gd name="connsiteX1" fmla="*/ 6729246 w 6729246"/>
              <a:gd name="connsiteY1" fmla="*/ 0 h 5696641"/>
              <a:gd name="connsiteX2" fmla="*/ 6729246 w 6729246"/>
              <a:gd name="connsiteY2" fmla="*/ 4582975 h 5696641"/>
              <a:gd name="connsiteX3" fmla="*/ 6502469 w 6729246"/>
              <a:gd name="connsiteY3" fmla="*/ 4789084 h 5696641"/>
              <a:gd name="connsiteX4" fmla="*/ 3974389 w 6729246"/>
              <a:gd name="connsiteY4" fmla="*/ 5696641 h 5696641"/>
              <a:gd name="connsiteX5" fmla="*/ 0 w 6729246"/>
              <a:gd name="connsiteY5" fmla="*/ 1722251 h 5696641"/>
              <a:gd name="connsiteX6" fmla="*/ 312328 w 6729246"/>
              <a:gd name="connsiteY6" fmla="*/ 175240 h 5696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29246" h="5696641">
                <a:moveTo>
                  <a:pt x="391552" y="0"/>
                </a:moveTo>
                <a:lnTo>
                  <a:pt x="6729246" y="0"/>
                </a:lnTo>
                <a:lnTo>
                  <a:pt x="6729246" y="4582975"/>
                </a:lnTo>
                <a:lnTo>
                  <a:pt x="6502469" y="4789084"/>
                </a:lnTo>
                <a:cubicBezTo>
                  <a:pt x="5815461" y="5356054"/>
                  <a:pt x="4934699" y="5696641"/>
                  <a:pt x="3974389" y="5696641"/>
                </a:cubicBezTo>
                <a:cubicBezTo>
                  <a:pt x="1779395" y="5696641"/>
                  <a:pt x="0" y="3917246"/>
                  <a:pt x="0" y="1722251"/>
                </a:cubicBezTo>
                <a:cubicBezTo>
                  <a:pt x="0" y="1173503"/>
                  <a:pt x="111213" y="650730"/>
                  <a:pt x="312328" y="175240"/>
                </a:cubicBezTo>
                <a:close/>
              </a:path>
            </a:pathLst>
          </a:custGeom>
          <a:solidFill>
            <a:schemeClr val="bg1">
              <a:lumMod val="85000"/>
              <a:alpha val="3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4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id-ID" dirty="0"/>
              <a:t>IMAGE PLACEHOLDER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11677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Orig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FFF9BD1-488A-4335-9591-BCAF2C337C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198289" y="1190445"/>
            <a:ext cx="3571950" cy="4498346"/>
          </a:xfrm>
          <a:custGeom>
            <a:avLst/>
            <a:gdLst>
              <a:gd name="connsiteX0" fmla="*/ 0 w 3571950"/>
              <a:gd name="connsiteY0" fmla="*/ 0 h 4498346"/>
              <a:gd name="connsiteX1" fmla="*/ 3571950 w 3571950"/>
              <a:gd name="connsiteY1" fmla="*/ 0 h 4498346"/>
              <a:gd name="connsiteX2" fmla="*/ 3571950 w 3571950"/>
              <a:gd name="connsiteY2" fmla="*/ 4498346 h 4498346"/>
              <a:gd name="connsiteX3" fmla="*/ 0 w 3571950"/>
              <a:gd name="connsiteY3" fmla="*/ 4498346 h 4498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71950" h="4498346">
                <a:moveTo>
                  <a:pt x="0" y="0"/>
                </a:moveTo>
                <a:lnTo>
                  <a:pt x="3571950" y="0"/>
                </a:lnTo>
                <a:lnTo>
                  <a:pt x="3571950" y="4498346"/>
                </a:lnTo>
                <a:lnTo>
                  <a:pt x="0" y="4498346"/>
                </a:ln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marL="0" indent="0" algn="ctr">
              <a:buNone/>
              <a:defRPr sz="14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id-ID" dirty="0"/>
              <a:t>IMAGE PLACEHOLDER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08648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Orig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59F71EA-22BA-4EB8-8717-26A16662EC1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841341" y="797361"/>
            <a:ext cx="2917343" cy="4854905"/>
          </a:xfrm>
          <a:custGeom>
            <a:avLst/>
            <a:gdLst>
              <a:gd name="connsiteX0" fmla="*/ 0 w 2917343"/>
              <a:gd name="connsiteY0" fmla="*/ 0 h 4854905"/>
              <a:gd name="connsiteX1" fmla="*/ 2917343 w 2917343"/>
              <a:gd name="connsiteY1" fmla="*/ 0 h 4854905"/>
              <a:gd name="connsiteX2" fmla="*/ 2917343 w 2917343"/>
              <a:gd name="connsiteY2" fmla="*/ 4854905 h 4854905"/>
              <a:gd name="connsiteX3" fmla="*/ 0 w 2917343"/>
              <a:gd name="connsiteY3" fmla="*/ 4854905 h 4854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17343" h="4854905">
                <a:moveTo>
                  <a:pt x="0" y="0"/>
                </a:moveTo>
                <a:lnTo>
                  <a:pt x="2917343" y="0"/>
                </a:lnTo>
                <a:lnTo>
                  <a:pt x="2917343" y="4854905"/>
                </a:lnTo>
                <a:lnTo>
                  <a:pt x="0" y="4854905"/>
                </a:ln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marL="0" indent="0" algn="ctr">
              <a:buNone/>
              <a:defRPr sz="14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id-ID" dirty="0"/>
              <a:t>IMAGE PLACEHOLDER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47955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Orig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7385F83-77BD-4298-AC54-1F8A1B58FAC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417532" y="875931"/>
            <a:ext cx="2498726" cy="3105150"/>
          </a:xfrm>
          <a:custGeom>
            <a:avLst/>
            <a:gdLst>
              <a:gd name="connsiteX0" fmla="*/ 185630 w 2498726"/>
              <a:gd name="connsiteY0" fmla="*/ 0 h 3105150"/>
              <a:gd name="connsiteX1" fmla="*/ 2313096 w 2498726"/>
              <a:gd name="connsiteY1" fmla="*/ 0 h 3105150"/>
              <a:gd name="connsiteX2" fmla="*/ 2498726 w 2498726"/>
              <a:gd name="connsiteY2" fmla="*/ 185630 h 3105150"/>
              <a:gd name="connsiteX3" fmla="*/ 2498726 w 2498726"/>
              <a:gd name="connsiteY3" fmla="*/ 2919520 h 3105150"/>
              <a:gd name="connsiteX4" fmla="*/ 2313096 w 2498726"/>
              <a:gd name="connsiteY4" fmla="*/ 3105150 h 3105150"/>
              <a:gd name="connsiteX5" fmla="*/ 185630 w 2498726"/>
              <a:gd name="connsiteY5" fmla="*/ 3105150 h 3105150"/>
              <a:gd name="connsiteX6" fmla="*/ 0 w 2498726"/>
              <a:gd name="connsiteY6" fmla="*/ 2919520 h 3105150"/>
              <a:gd name="connsiteX7" fmla="*/ 0 w 2498726"/>
              <a:gd name="connsiteY7" fmla="*/ 185630 h 3105150"/>
              <a:gd name="connsiteX8" fmla="*/ 185630 w 2498726"/>
              <a:gd name="connsiteY8" fmla="*/ 0 h 3105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98726" h="3105150">
                <a:moveTo>
                  <a:pt x="185630" y="0"/>
                </a:moveTo>
                <a:lnTo>
                  <a:pt x="2313096" y="0"/>
                </a:lnTo>
                <a:cubicBezTo>
                  <a:pt x="2415617" y="0"/>
                  <a:pt x="2498726" y="83109"/>
                  <a:pt x="2498726" y="185630"/>
                </a:cubicBezTo>
                <a:lnTo>
                  <a:pt x="2498726" y="2919520"/>
                </a:lnTo>
                <a:cubicBezTo>
                  <a:pt x="2498726" y="3022041"/>
                  <a:pt x="2415617" y="3105150"/>
                  <a:pt x="2313096" y="3105150"/>
                </a:cubicBezTo>
                <a:lnTo>
                  <a:pt x="185630" y="3105150"/>
                </a:lnTo>
                <a:cubicBezTo>
                  <a:pt x="83109" y="3105150"/>
                  <a:pt x="0" y="3022041"/>
                  <a:pt x="0" y="2919520"/>
                </a:cubicBezTo>
                <a:lnTo>
                  <a:pt x="0" y="185630"/>
                </a:lnTo>
                <a:cubicBezTo>
                  <a:pt x="0" y="83109"/>
                  <a:pt x="83109" y="0"/>
                  <a:pt x="185630" y="0"/>
                </a:cubicBezTo>
                <a:close/>
              </a:path>
            </a:pathLst>
          </a:custGeom>
          <a:solidFill>
            <a:schemeClr val="bg1">
              <a:lumMod val="85000"/>
              <a:alpha val="3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4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id-ID" dirty="0"/>
              <a:t>IMAGE PLACEHOLDER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D74C50D3-C6C4-496F-87BA-6EFC0377D8A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846637" y="1849790"/>
            <a:ext cx="2498726" cy="3105150"/>
          </a:xfrm>
          <a:custGeom>
            <a:avLst/>
            <a:gdLst>
              <a:gd name="connsiteX0" fmla="*/ 185630 w 2498726"/>
              <a:gd name="connsiteY0" fmla="*/ 0 h 3105150"/>
              <a:gd name="connsiteX1" fmla="*/ 2313096 w 2498726"/>
              <a:gd name="connsiteY1" fmla="*/ 0 h 3105150"/>
              <a:gd name="connsiteX2" fmla="*/ 2498726 w 2498726"/>
              <a:gd name="connsiteY2" fmla="*/ 185630 h 3105150"/>
              <a:gd name="connsiteX3" fmla="*/ 2498726 w 2498726"/>
              <a:gd name="connsiteY3" fmla="*/ 2919520 h 3105150"/>
              <a:gd name="connsiteX4" fmla="*/ 2313096 w 2498726"/>
              <a:gd name="connsiteY4" fmla="*/ 3105150 h 3105150"/>
              <a:gd name="connsiteX5" fmla="*/ 185630 w 2498726"/>
              <a:gd name="connsiteY5" fmla="*/ 3105150 h 3105150"/>
              <a:gd name="connsiteX6" fmla="*/ 0 w 2498726"/>
              <a:gd name="connsiteY6" fmla="*/ 2919520 h 3105150"/>
              <a:gd name="connsiteX7" fmla="*/ 0 w 2498726"/>
              <a:gd name="connsiteY7" fmla="*/ 185630 h 3105150"/>
              <a:gd name="connsiteX8" fmla="*/ 185630 w 2498726"/>
              <a:gd name="connsiteY8" fmla="*/ 0 h 3105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98726" h="3105150">
                <a:moveTo>
                  <a:pt x="185630" y="0"/>
                </a:moveTo>
                <a:lnTo>
                  <a:pt x="2313096" y="0"/>
                </a:lnTo>
                <a:cubicBezTo>
                  <a:pt x="2415617" y="0"/>
                  <a:pt x="2498726" y="83109"/>
                  <a:pt x="2498726" y="185630"/>
                </a:cubicBezTo>
                <a:lnTo>
                  <a:pt x="2498726" y="2919520"/>
                </a:lnTo>
                <a:cubicBezTo>
                  <a:pt x="2498726" y="3022041"/>
                  <a:pt x="2415617" y="3105150"/>
                  <a:pt x="2313096" y="3105150"/>
                </a:cubicBezTo>
                <a:lnTo>
                  <a:pt x="185630" y="3105150"/>
                </a:lnTo>
                <a:cubicBezTo>
                  <a:pt x="83109" y="3105150"/>
                  <a:pt x="0" y="3022041"/>
                  <a:pt x="0" y="2919520"/>
                </a:cubicBezTo>
                <a:lnTo>
                  <a:pt x="0" y="185630"/>
                </a:lnTo>
                <a:cubicBezTo>
                  <a:pt x="0" y="83109"/>
                  <a:pt x="83109" y="0"/>
                  <a:pt x="185630" y="0"/>
                </a:cubicBezTo>
                <a:close/>
              </a:path>
            </a:pathLst>
          </a:custGeom>
          <a:solidFill>
            <a:schemeClr val="bg1">
              <a:lumMod val="85000"/>
              <a:alpha val="3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4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id-ID" dirty="0"/>
              <a:t>IMAGE PLACEHOLDER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1924F3E3-06EB-4A51-8F27-C46816C0F3A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275743" y="875931"/>
            <a:ext cx="2498726" cy="3105150"/>
          </a:xfrm>
          <a:custGeom>
            <a:avLst/>
            <a:gdLst>
              <a:gd name="connsiteX0" fmla="*/ 185630 w 2498726"/>
              <a:gd name="connsiteY0" fmla="*/ 0 h 3105150"/>
              <a:gd name="connsiteX1" fmla="*/ 2313096 w 2498726"/>
              <a:gd name="connsiteY1" fmla="*/ 0 h 3105150"/>
              <a:gd name="connsiteX2" fmla="*/ 2498726 w 2498726"/>
              <a:gd name="connsiteY2" fmla="*/ 185630 h 3105150"/>
              <a:gd name="connsiteX3" fmla="*/ 2498726 w 2498726"/>
              <a:gd name="connsiteY3" fmla="*/ 2919520 h 3105150"/>
              <a:gd name="connsiteX4" fmla="*/ 2313096 w 2498726"/>
              <a:gd name="connsiteY4" fmla="*/ 3105150 h 3105150"/>
              <a:gd name="connsiteX5" fmla="*/ 185630 w 2498726"/>
              <a:gd name="connsiteY5" fmla="*/ 3105150 h 3105150"/>
              <a:gd name="connsiteX6" fmla="*/ 0 w 2498726"/>
              <a:gd name="connsiteY6" fmla="*/ 2919520 h 3105150"/>
              <a:gd name="connsiteX7" fmla="*/ 0 w 2498726"/>
              <a:gd name="connsiteY7" fmla="*/ 185630 h 3105150"/>
              <a:gd name="connsiteX8" fmla="*/ 185630 w 2498726"/>
              <a:gd name="connsiteY8" fmla="*/ 0 h 3105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98726" h="3105150">
                <a:moveTo>
                  <a:pt x="185630" y="0"/>
                </a:moveTo>
                <a:lnTo>
                  <a:pt x="2313096" y="0"/>
                </a:lnTo>
                <a:cubicBezTo>
                  <a:pt x="2415617" y="0"/>
                  <a:pt x="2498726" y="83109"/>
                  <a:pt x="2498726" y="185630"/>
                </a:cubicBezTo>
                <a:lnTo>
                  <a:pt x="2498726" y="2919520"/>
                </a:lnTo>
                <a:cubicBezTo>
                  <a:pt x="2498726" y="3022041"/>
                  <a:pt x="2415617" y="3105150"/>
                  <a:pt x="2313096" y="3105150"/>
                </a:cubicBezTo>
                <a:lnTo>
                  <a:pt x="185630" y="3105150"/>
                </a:lnTo>
                <a:cubicBezTo>
                  <a:pt x="83109" y="3105150"/>
                  <a:pt x="0" y="3022041"/>
                  <a:pt x="0" y="2919520"/>
                </a:cubicBezTo>
                <a:lnTo>
                  <a:pt x="0" y="185630"/>
                </a:lnTo>
                <a:cubicBezTo>
                  <a:pt x="0" y="83109"/>
                  <a:pt x="83109" y="0"/>
                  <a:pt x="185630" y="0"/>
                </a:cubicBezTo>
                <a:close/>
              </a:path>
            </a:pathLst>
          </a:custGeom>
          <a:solidFill>
            <a:schemeClr val="bg1">
              <a:lumMod val="85000"/>
              <a:alpha val="3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4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id-ID" dirty="0"/>
              <a:t>IMAGE PLACEHOLDER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03362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FB2A6BD-F976-42F4-AE96-17E38FECB2BB}"/>
              </a:ext>
            </a:extLst>
          </p:cNvPr>
          <p:cNvSpPr txBox="1"/>
          <p:nvPr userDrawn="1"/>
        </p:nvSpPr>
        <p:spPr>
          <a:xfrm>
            <a:off x="11352213" y="6416675"/>
            <a:ext cx="4318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EE9B2C3-FEC2-44C0-85D0-2908C08462D1}" type="slidenum">
              <a:rPr lang="en-US" sz="10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 algn="ctr"/>
              <a:t>‹#›</a:t>
            </a:fld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39E888E-EC94-4E88-B580-DDB9BC34B872}"/>
              </a:ext>
            </a:extLst>
          </p:cNvPr>
          <p:cNvSpPr txBox="1"/>
          <p:nvPr userDrawn="1"/>
        </p:nvSpPr>
        <p:spPr>
          <a:xfrm>
            <a:off x="407987" y="6416675"/>
            <a:ext cx="17732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WODO PLATFORM 2022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FE2D4DD-210D-8140-ACE3-23C6EFE1FE57}"/>
              </a:ext>
            </a:extLst>
          </p:cNvPr>
          <p:cNvPicPr>
            <a:picLocks noChangeAspect="1"/>
          </p:cNvPicPr>
          <p:nvPr userDrawn="1"/>
        </p:nvPicPr>
        <p:blipFill>
          <a:blip r:embed="rId18"/>
          <a:stretch>
            <a:fillRect/>
          </a:stretch>
        </p:blipFill>
        <p:spPr>
          <a:xfrm>
            <a:off x="364619" y="195104"/>
            <a:ext cx="929986" cy="318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852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686" r:id="rId2"/>
    <p:sldLayoutId id="2147483746" r:id="rId3"/>
    <p:sldLayoutId id="2147483751" r:id="rId4"/>
    <p:sldLayoutId id="2147483745" r:id="rId5"/>
    <p:sldLayoutId id="2147483752" r:id="rId6"/>
    <p:sldLayoutId id="2147483769" r:id="rId7"/>
    <p:sldLayoutId id="2147483770" r:id="rId8"/>
    <p:sldLayoutId id="2147483753" r:id="rId9"/>
    <p:sldLayoutId id="2147483755" r:id="rId10"/>
    <p:sldLayoutId id="2147483756" r:id="rId11"/>
    <p:sldLayoutId id="2147483757" r:id="rId12"/>
    <p:sldLayoutId id="2147483758" r:id="rId13"/>
    <p:sldLayoutId id="2147483759" r:id="rId14"/>
    <p:sldLayoutId id="2147483786" r:id="rId15"/>
    <p:sldLayoutId id="2147483787" r:id="rId16"/>
  </p:sldLayoutIdLst>
  <p:transition spd="slow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A4A3A4"/>
          </p15:clr>
        </p15:guide>
        <p15:guide id="2" pos="4800">
          <p15:clr>
            <a:srgbClr val="A4A3A4"/>
          </p15:clr>
        </p15:guide>
        <p15:guide id="3" pos="5745">
          <p15:clr>
            <a:srgbClr val="A4A3A4"/>
          </p15:clr>
        </p15:guide>
        <p15:guide id="4" pos="6720">
          <p15:clr>
            <a:srgbClr val="A4A3A4"/>
          </p15:clr>
        </p15:guide>
        <p15:guide id="5" pos="2880">
          <p15:clr>
            <a:srgbClr val="A4A3A4"/>
          </p15:clr>
        </p15:guide>
        <p15:guide id="6" pos="1920">
          <p15:clr>
            <a:srgbClr val="A4A3A4"/>
          </p15:clr>
        </p15:guide>
        <p15:guide id="7" pos="960">
          <p15:clr>
            <a:srgbClr val="A4A3A4"/>
          </p15:clr>
        </p15:guide>
        <p15:guide id="8" orient="horz" pos="2160">
          <p15:clr>
            <a:srgbClr val="A4A3A4"/>
          </p15:clr>
        </p15:guide>
        <p15:guide id="9" pos="257">
          <p15:clr>
            <a:srgbClr val="F26B43"/>
          </p15:clr>
        </p15:guide>
        <p15:guide id="10" pos="7423">
          <p15:clr>
            <a:srgbClr val="F26B43"/>
          </p15:clr>
        </p15:guide>
        <p15:guide id="11" orient="horz" pos="278">
          <p15:clr>
            <a:srgbClr val="F26B43"/>
          </p15:clr>
        </p15:guide>
        <p15:guide id="12" orient="horz" pos="404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hyperlink" Target="https://www.linkedin.com/in/serhattanrikut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6.png"/><Relationship Id="rId5" Type="http://schemas.openxmlformats.org/officeDocument/2006/relationships/hyperlink" Target="https://www.linkedin.com/in/bekirdag/" TargetMode="External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hyperlink" Target="https://www.youtube.com/watch?v=XlI5Tey1g5M" TargetMode="External"/><Relationship Id="rId7" Type="http://schemas.openxmlformats.org/officeDocument/2006/relationships/image" Target="../media/image8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11" Type="http://schemas.openxmlformats.org/officeDocument/2006/relationships/image" Target="../media/image12.svg"/><Relationship Id="rId5" Type="http://schemas.openxmlformats.org/officeDocument/2006/relationships/hyperlink" Target="https://www.youtube.com/watch?v=QpTORoBwLIs" TargetMode="External"/><Relationship Id="rId10" Type="http://schemas.openxmlformats.org/officeDocument/2006/relationships/image" Target="../media/image11.png"/><Relationship Id="rId4" Type="http://schemas.openxmlformats.org/officeDocument/2006/relationships/hyperlink" Target="https://www.youtube.com/watch?v=339_rUo_H0U" TargetMode="External"/><Relationship Id="rId9" Type="http://schemas.openxmlformats.org/officeDocument/2006/relationships/image" Target="../media/image10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13" Type="http://schemas.openxmlformats.org/officeDocument/2006/relationships/image" Target="../media/image17.jpg"/><Relationship Id="rId18" Type="http://schemas.openxmlformats.org/officeDocument/2006/relationships/image" Target="../media/image22.png"/><Relationship Id="rId26" Type="http://schemas.openxmlformats.org/officeDocument/2006/relationships/image" Target="../media/image30.png"/><Relationship Id="rId3" Type="http://schemas.openxmlformats.org/officeDocument/2006/relationships/image" Target="../media/image11.png"/><Relationship Id="rId21" Type="http://schemas.openxmlformats.org/officeDocument/2006/relationships/image" Target="../media/image25.png"/><Relationship Id="rId7" Type="http://schemas.openxmlformats.org/officeDocument/2006/relationships/image" Target="../media/image7.png"/><Relationship Id="rId12" Type="http://schemas.openxmlformats.org/officeDocument/2006/relationships/image" Target="../media/image16.jpg"/><Relationship Id="rId17" Type="http://schemas.openxmlformats.org/officeDocument/2006/relationships/image" Target="../media/image21.svg"/><Relationship Id="rId25" Type="http://schemas.openxmlformats.org/officeDocument/2006/relationships/image" Target="../media/image29.svg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20.png"/><Relationship Id="rId20" Type="http://schemas.openxmlformats.org/officeDocument/2006/relationships/image" Target="../media/image24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svg"/><Relationship Id="rId11" Type="http://schemas.openxmlformats.org/officeDocument/2006/relationships/image" Target="../media/image15.jpg"/><Relationship Id="rId24" Type="http://schemas.openxmlformats.org/officeDocument/2006/relationships/image" Target="../media/image28.png"/><Relationship Id="rId5" Type="http://schemas.openxmlformats.org/officeDocument/2006/relationships/image" Target="../media/image9.png"/><Relationship Id="rId15" Type="http://schemas.openxmlformats.org/officeDocument/2006/relationships/image" Target="../media/image19.jpg"/><Relationship Id="rId23" Type="http://schemas.openxmlformats.org/officeDocument/2006/relationships/image" Target="../media/image27.svg"/><Relationship Id="rId28" Type="http://schemas.openxmlformats.org/officeDocument/2006/relationships/image" Target="../media/image32.png"/><Relationship Id="rId10" Type="http://schemas.openxmlformats.org/officeDocument/2006/relationships/image" Target="../media/image14.jpg"/><Relationship Id="rId19" Type="http://schemas.openxmlformats.org/officeDocument/2006/relationships/image" Target="../media/image23.svg"/><Relationship Id="rId4" Type="http://schemas.openxmlformats.org/officeDocument/2006/relationships/image" Target="../media/image12.svg"/><Relationship Id="rId9" Type="http://schemas.openxmlformats.org/officeDocument/2006/relationships/image" Target="../media/image13.jpg"/><Relationship Id="rId14" Type="http://schemas.openxmlformats.org/officeDocument/2006/relationships/image" Target="../media/image18.jpg"/><Relationship Id="rId22" Type="http://schemas.openxmlformats.org/officeDocument/2006/relationships/image" Target="../media/image26.png"/><Relationship Id="rId27" Type="http://schemas.openxmlformats.org/officeDocument/2006/relationships/image" Target="../media/image31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svg"/><Relationship Id="rId13" Type="http://schemas.openxmlformats.org/officeDocument/2006/relationships/image" Target="../media/image43.png"/><Relationship Id="rId3" Type="http://schemas.openxmlformats.org/officeDocument/2006/relationships/image" Target="../media/image33.png"/><Relationship Id="rId7" Type="http://schemas.openxmlformats.org/officeDocument/2006/relationships/image" Target="../media/image37.png"/><Relationship Id="rId12" Type="http://schemas.openxmlformats.org/officeDocument/2006/relationships/image" Target="../media/image42.svg"/><Relationship Id="rId2" Type="http://schemas.openxmlformats.org/officeDocument/2006/relationships/notesSlide" Target="../notesSlides/notesSlide6.xml"/><Relationship Id="rId16" Type="http://schemas.openxmlformats.org/officeDocument/2006/relationships/image" Target="../media/image46.sv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36.svg"/><Relationship Id="rId11" Type="http://schemas.openxmlformats.org/officeDocument/2006/relationships/image" Target="../media/image41.png"/><Relationship Id="rId5" Type="http://schemas.openxmlformats.org/officeDocument/2006/relationships/image" Target="../media/image35.png"/><Relationship Id="rId15" Type="http://schemas.openxmlformats.org/officeDocument/2006/relationships/image" Target="../media/image45.png"/><Relationship Id="rId10" Type="http://schemas.openxmlformats.org/officeDocument/2006/relationships/image" Target="../media/image40.svg"/><Relationship Id="rId4" Type="http://schemas.openxmlformats.org/officeDocument/2006/relationships/image" Target="../media/image34.svg"/><Relationship Id="rId9" Type="http://schemas.openxmlformats.org/officeDocument/2006/relationships/image" Target="../media/image39.png"/><Relationship Id="rId14" Type="http://schemas.openxmlformats.org/officeDocument/2006/relationships/image" Target="../media/image44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14.xml"/><Relationship Id="rId5" Type="http://schemas.openxmlformats.org/officeDocument/2006/relationships/hyperlink" Target="mailto:serhat@wodo.io" TargetMode="External"/><Relationship Id="rId4" Type="http://schemas.openxmlformats.org/officeDocument/2006/relationships/hyperlink" Target="mailto:bekir@wodo.io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5000">
              <a:schemeClr val="accent1">
                <a:lumMod val="60000"/>
                <a:lumOff val="40000"/>
              </a:schemeClr>
            </a:gs>
            <a:gs pos="0">
              <a:schemeClr val="accent1"/>
            </a:gs>
            <a:gs pos="100000">
              <a:schemeClr val="accent4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88FED58F-FBA3-4225-B791-61EFAF3A3BF1}"/>
              </a:ext>
            </a:extLst>
          </p:cNvPr>
          <p:cNvSpPr txBox="1"/>
          <p:nvPr/>
        </p:nvSpPr>
        <p:spPr>
          <a:xfrm>
            <a:off x="1104900" y="1282843"/>
            <a:ext cx="9982200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600" dirty="0">
                <a:solidFill>
                  <a:schemeClr val="bg1">
                    <a:alpha val="10000"/>
                  </a:schemeClr>
                </a:solidFill>
                <a:latin typeface="+mj-lt"/>
              </a:rPr>
              <a:t>WODO</a:t>
            </a:r>
            <a:endParaRPr lang="en-ID" sz="16600" dirty="0">
              <a:solidFill>
                <a:schemeClr val="bg1">
                  <a:alpha val="10000"/>
                </a:schemeClr>
              </a:solidFill>
              <a:latin typeface="+mj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FB363A0-66E0-41B1-814C-815925D5F8CC}"/>
              </a:ext>
            </a:extLst>
          </p:cNvPr>
          <p:cNvSpPr txBox="1"/>
          <p:nvPr/>
        </p:nvSpPr>
        <p:spPr>
          <a:xfrm flipV="1">
            <a:off x="1104900" y="2928279"/>
            <a:ext cx="9982200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600" dirty="0">
                <a:solidFill>
                  <a:schemeClr val="bg1">
                    <a:alpha val="10000"/>
                  </a:schemeClr>
                </a:solidFill>
                <a:latin typeface="+mj-lt"/>
              </a:rPr>
              <a:t>WODO</a:t>
            </a:r>
            <a:endParaRPr lang="en-ID" sz="16600" dirty="0">
              <a:solidFill>
                <a:schemeClr val="bg1">
                  <a:alpha val="10000"/>
                </a:schemeClr>
              </a:solidFill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31DBB7-7729-409F-B2EE-7A46C2F88C76}"/>
              </a:ext>
            </a:extLst>
          </p:cNvPr>
          <p:cNvSpPr txBox="1"/>
          <p:nvPr/>
        </p:nvSpPr>
        <p:spPr>
          <a:xfrm>
            <a:off x="1662850" y="2678203"/>
            <a:ext cx="99822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dirty="0">
                <a:solidFill>
                  <a:schemeClr val="bg1"/>
                </a:solidFill>
                <a:latin typeface="+mj-lt"/>
              </a:rPr>
              <a:t>           </a:t>
            </a:r>
            <a:r>
              <a:rPr lang="en-US" sz="8000" dirty="0">
                <a:solidFill>
                  <a:schemeClr val="bg1"/>
                </a:solidFill>
                <a:latin typeface="+mj-lt"/>
              </a:rPr>
              <a:t>PLATFORM</a:t>
            </a:r>
            <a:endParaRPr lang="en-ID" sz="8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42AC9F6-F81D-4401-8789-9E4CFC1454EA}"/>
              </a:ext>
            </a:extLst>
          </p:cNvPr>
          <p:cNvSpPr txBox="1"/>
          <p:nvPr/>
        </p:nvSpPr>
        <p:spPr>
          <a:xfrm>
            <a:off x="6550514" y="4222771"/>
            <a:ext cx="3146090" cy="5586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sz="1200" dirty="0">
                <a:solidFill>
                  <a:schemeClr val="bg1"/>
                </a:solidFill>
                <a:ea typeface="Roboto" panose="02000000000000000000" pitchFamily="2" charset="0"/>
                <a:cs typeface="Space Grotesk" pitchFamily="2" charset="0"/>
              </a:rPr>
              <a:t>Your gateway to Blockchain, NFT and Metaverse technologies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B9A48C7F-2C8B-47A8-90A6-CF3439753EA0}"/>
              </a:ext>
            </a:extLst>
          </p:cNvPr>
          <p:cNvCxnSpPr>
            <a:cxnSpLocks/>
          </p:cNvCxnSpPr>
          <p:nvPr/>
        </p:nvCxnSpPr>
        <p:spPr>
          <a:xfrm flipH="1">
            <a:off x="2895600" y="4500539"/>
            <a:ext cx="3352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6DFCFBDD-03B5-4E85-8935-E970B8C38B8A}"/>
              </a:ext>
            </a:extLst>
          </p:cNvPr>
          <p:cNvSpPr txBox="1"/>
          <p:nvPr/>
        </p:nvSpPr>
        <p:spPr>
          <a:xfrm>
            <a:off x="1019893" y="1917114"/>
            <a:ext cx="68817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Blockchain, NFT, Metaverse, Gaming</a:t>
            </a:r>
            <a:endParaRPr lang="en-ID" sz="2800" dirty="0">
              <a:solidFill>
                <a:schemeClr val="bg1"/>
              </a:solidFill>
            </a:endParaRP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A5E113EE-FE48-42E5-8BAE-028E48048C66}"/>
              </a:ext>
            </a:extLst>
          </p:cNvPr>
          <p:cNvGrpSpPr/>
          <p:nvPr/>
        </p:nvGrpSpPr>
        <p:grpSpPr>
          <a:xfrm>
            <a:off x="254100" y="0"/>
            <a:ext cx="307777" cy="6858000"/>
            <a:chOff x="254100" y="0"/>
            <a:chExt cx="307777" cy="6858000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D556768-D9BF-431E-A29D-A6074B5C7172}"/>
                </a:ext>
              </a:extLst>
            </p:cNvPr>
            <p:cNvSpPr txBox="1"/>
            <p:nvPr/>
          </p:nvSpPr>
          <p:spPr>
            <a:xfrm rot="16200000">
              <a:off x="-201610" y="3275110"/>
              <a:ext cx="121919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spc="600" dirty="0">
                  <a:solidFill>
                    <a:schemeClr val="bg1"/>
                  </a:solidFill>
                </a:rPr>
                <a:t>2022</a:t>
              </a:r>
              <a:endParaRPr lang="en-ID" sz="1400" spc="600" dirty="0">
                <a:solidFill>
                  <a:schemeClr val="bg1"/>
                </a:solidFill>
              </a:endParaRP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A1AC1FB-28A5-441C-A1CA-631AA7E8B9C0}"/>
                </a:ext>
              </a:extLst>
            </p:cNvPr>
            <p:cNvCxnSpPr>
              <a:cxnSpLocks/>
            </p:cNvCxnSpPr>
            <p:nvPr/>
          </p:nvCxnSpPr>
          <p:spPr>
            <a:xfrm>
              <a:off x="407987" y="4222771"/>
              <a:ext cx="0" cy="263522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F12FD434-D737-4F77-A0D5-1B5C2E1D5FAB}"/>
                </a:ext>
              </a:extLst>
            </p:cNvPr>
            <p:cNvCxnSpPr>
              <a:cxnSpLocks/>
            </p:cNvCxnSpPr>
            <p:nvPr/>
          </p:nvCxnSpPr>
          <p:spPr>
            <a:xfrm>
              <a:off x="407987" y="0"/>
              <a:ext cx="0" cy="263522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3D4FFB42-A253-4C9F-BE31-14094F194B05}"/>
              </a:ext>
            </a:extLst>
          </p:cNvPr>
          <p:cNvGrpSpPr/>
          <p:nvPr/>
        </p:nvGrpSpPr>
        <p:grpSpPr>
          <a:xfrm>
            <a:off x="9696604" y="6293564"/>
            <a:ext cx="2209644" cy="400110"/>
            <a:chOff x="9125104" y="6278175"/>
            <a:chExt cx="2209644" cy="400110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4546B600-22DF-4A2B-BA13-AAF9346F98DD}"/>
                </a:ext>
              </a:extLst>
            </p:cNvPr>
            <p:cNvSpPr txBox="1"/>
            <p:nvPr/>
          </p:nvSpPr>
          <p:spPr>
            <a:xfrm>
              <a:off x="9510962" y="6278175"/>
              <a:ext cx="18237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sz="1200">
                  <a:gradFill flip="none" rotWithShape="1">
                    <a:gsLst>
                      <a:gs pos="0">
                        <a:schemeClr val="accent1"/>
                      </a:gs>
                      <a:gs pos="40000">
                        <a:schemeClr val="accent3"/>
                      </a:gs>
                      <a:gs pos="80000">
                        <a:schemeClr val="accent5"/>
                      </a:gs>
                      <a:gs pos="60000">
                        <a:schemeClr val="accent4"/>
                      </a:gs>
                      <a:gs pos="20000">
                        <a:schemeClr val="accent2"/>
                      </a:gs>
                      <a:gs pos="100000">
                        <a:schemeClr val="accent6"/>
                      </a:gs>
                    </a:gsLst>
                    <a:lin ang="0" scaled="1"/>
                    <a:tileRect/>
                  </a:gradFill>
                  <a:cs typeface="Space Grotesk" pitchFamily="2" charset="0"/>
                </a:defRPr>
              </a:lvl1pPr>
            </a:lstStyle>
            <a:p>
              <a:r>
                <a:rPr lang="en-US" sz="1000" dirty="0">
                  <a:solidFill>
                    <a:schemeClr val="bg1"/>
                  </a:solidFill>
                </a:rPr>
                <a:t>© 2022. All Rights Reserved</a:t>
              </a:r>
            </a:p>
          </p:txBody>
        </p: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A85FBCAD-D3F6-4FED-B3B0-83739EA20D23}"/>
                </a:ext>
              </a:extLst>
            </p:cNvPr>
            <p:cNvGrpSpPr/>
            <p:nvPr/>
          </p:nvGrpSpPr>
          <p:grpSpPr>
            <a:xfrm>
              <a:off x="9125104" y="6314214"/>
              <a:ext cx="367072" cy="174143"/>
              <a:chOff x="1513407" y="652208"/>
              <a:chExt cx="481861" cy="228600"/>
            </a:xfrm>
          </p:grpSpPr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19181ABE-AE8E-4089-80EF-1DF2FFE0CC02}"/>
                  </a:ext>
                </a:extLst>
              </p:cNvPr>
              <p:cNvSpPr/>
              <p:nvPr/>
            </p:nvSpPr>
            <p:spPr>
              <a:xfrm>
                <a:off x="1513407" y="652208"/>
                <a:ext cx="228600" cy="228600"/>
              </a:xfrm>
              <a:prstGeom prst="ellipse">
                <a:avLst/>
              </a:prstGeom>
              <a:solidFill>
                <a:schemeClr val="bg1">
                  <a:alpha val="3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32F3C8D4-2E9D-43B6-9CE5-0982982CDDA9}"/>
                  </a:ext>
                </a:extLst>
              </p:cNvPr>
              <p:cNvSpPr/>
              <p:nvPr/>
            </p:nvSpPr>
            <p:spPr>
              <a:xfrm>
                <a:off x="1640038" y="652208"/>
                <a:ext cx="228600" cy="228600"/>
              </a:xfrm>
              <a:prstGeom prst="ellipse">
                <a:avLst/>
              </a:prstGeom>
              <a:solidFill>
                <a:schemeClr val="bg1">
                  <a:alpha val="3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8EF86EC2-4DC7-4CBC-9E0D-B374155873C6}"/>
                  </a:ext>
                </a:extLst>
              </p:cNvPr>
              <p:cNvSpPr/>
              <p:nvPr/>
            </p:nvSpPr>
            <p:spPr>
              <a:xfrm>
                <a:off x="1766668" y="652208"/>
                <a:ext cx="228600" cy="228600"/>
              </a:xfrm>
              <a:prstGeom prst="ellipse">
                <a:avLst/>
              </a:prstGeom>
              <a:solidFill>
                <a:schemeClr val="bg1">
                  <a:alpha val="3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</p:grpSp>
      </p:grpSp>
      <p:sp>
        <p:nvSpPr>
          <p:cNvPr id="49" name="Oval 48">
            <a:extLst>
              <a:ext uri="{FF2B5EF4-FFF2-40B4-BE49-F238E27FC236}">
                <a16:creationId xmlns:a16="http://schemas.microsoft.com/office/drawing/2014/main" id="{6931B8D9-7334-4848-9B2F-D57DB72AA8B3}"/>
              </a:ext>
            </a:extLst>
          </p:cNvPr>
          <p:cNvSpPr/>
          <p:nvPr/>
        </p:nvSpPr>
        <p:spPr>
          <a:xfrm flipH="1">
            <a:off x="485835" y="-648674"/>
            <a:ext cx="1839432" cy="1839432"/>
          </a:xfrm>
          <a:prstGeom prst="ellipse">
            <a:avLst/>
          </a:prstGeom>
          <a:gradFill>
            <a:gsLst>
              <a:gs pos="55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  <a:gs pos="100000">
                <a:schemeClr val="accent4"/>
              </a:gs>
            </a:gsLst>
            <a:lin ang="2700000" scaled="1"/>
          </a:gra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ID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B45C05D-9354-4B34-87E5-088DE99709AD}"/>
              </a:ext>
            </a:extLst>
          </p:cNvPr>
          <p:cNvSpPr/>
          <p:nvPr/>
        </p:nvSpPr>
        <p:spPr>
          <a:xfrm>
            <a:off x="4750324" y="3420720"/>
            <a:ext cx="1462216" cy="1462214"/>
          </a:xfrm>
          <a:prstGeom prst="ellipse">
            <a:avLst/>
          </a:prstGeom>
          <a:gradFill>
            <a:gsLst>
              <a:gs pos="55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  <a:gs pos="100000">
                <a:schemeClr val="accent4"/>
              </a:gs>
            </a:gsLst>
            <a:lin ang="2700000" scaled="1"/>
          </a:gra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ID"/>
          </a:p>
        </p:txBody>
      </p:sp>
      <p:grpSp>
        <p:nvGrpSpPr>
          <p:cNvPr id="72" name="Graphic 70">
            <a:extLst>
              <a:ext uri="{FF2B5EF4-FFF2-40B4-BE49-F238E27FC236}">
                <a16:creationId xmlns:a16="http://schemas.microsoft.com/office/drawing/2014/main" id="{20A73CE0-1AB3-408F-ACEF-48DBF620E5B9}"/>
              </a:ext>
            </a:extLst>
          </p:cNvPr>
          <p:cNvGrpSpPr/>
          <p:nvPr/>
        </p:nvGrpSpPr>
        <p:grpSpPr>
          <a:xfrm rot="20634029">
            <a:off x="5723299" y="-1864712"/>
            <a:ext cx="8759820" cy="10587424"/>
            <a:chOff x="4939567" y="-1171087"/>
            <a:chExt cx="8436520" cy="10196672"/>
          </a:xfrm>
          <a:noFill/>
        </p:grpSpPr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423367C1-B3A2-4A10-95B0-49762690E8C2}"/>
                </a:ext>
              </a:extLst>
            </p:cNvPr>
            <p:cNvSpPr/>
            <p:nvPr/>
          </p:nvSpPr>
          <p:spPr>
            <a:xfrm>
              <a:off x="4939567" y="-38123"/>
              <a:ext cx="5859991" cy="9063564"/>
            </a:xfrm>
            <a:custGeom>
              <a:avLst/>
              <a:gdLst>
                <a:gd name="connsiteX0" fmla="*/ 3379699 w 5859991"/>
                <a:gd name="connsiteY0" fmla="*/ 0 h 9063564"/>
                <a:gd name="connsiteX1" fmla="*/ 0 w 5859991"/>
                <a:gd name="connsiteY1" fmla="*/ 9063564 h 906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59991" h="9063564">
                  <a:moveTo>
                    <a:pt x="3379699" y="0"/>
                  </a:moveTo>
                  <a:cubicBezTo>
                    <a:pt x="7168991" y="921842"/>
                    <a:pt x="7043074" y="6625483"/>
                    <a:pt x="0" y="9063564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accent1">
                      <a:lumMod val="5000"/>
                      <a:lumOff val="95000"/>
                      <a:alpha val="0"/>
                    </a:schemeClr>
                  </a:gs>
                  <a:gs pos="0">
                    <a:schemeClr val="bg1"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08CD858F-6734-4598-8867-B761B52D585A}"/>
                </a:ext>
              </a:extLst>
            </p:cNvPr>
            <p:cNvSpPr/>
            <p:nvPr/>
          </p:nvSpPr>
          <p:spPr>
            <a:xfrm>
              <a:off x="4939567" y="-92067"/>
              <a:ext cx="5941512" cy="9117508"/>
            </a:xfrm>
            <a:custGeom>
              <a:avLst/>
              <a:gdLst>
                <a:gd name="connsiteX0" fmla="*/ 3597800 w 5941512"/>
                <a:gd name="connsiteY0" fmla="*/ 0 h 9117508"/>
                <a:gd name="connsiteX1" fmla="*/ 0 w 5941512"/>
                <a:gd name="connsiteY1" fmla="*/ 9117508 h 9117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941512" h="9117508">
                  <a:moveTo>
                    <a:pt x="3597800" y="0"/>
                  </a:moveTo>
                  <a:cubicBezTo>
                    <a:pt x="7297671" y="1096468"/>
                    <a:pt x="6983314" y="6761286"/>
                    <a:pt x="0" y="9117508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accent1">
                      <a:lumMod val="5000"/>
                      <a:lumOff val="95000"/>
                      <a:alpha val="0"/>
                    </a:schemeClr>
                  </a:gs>
                  <a:gs pos="0">
                    <a:schemeClr val="bg1"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660CDC7D-B883-4CF6-BC12-8F8FD16E23DE}"/>
                </a:ext>
              </a:extLst>
            </p:cNvPr>
            <p:cNvSpPr/>
            <p:nvPr/>
          </p:nvSpPr>
          <p:spPr>
            <a:xfrm>
              <a:off x="4939567" y="-146011"/>
              <a:ext cx="6026723" cy="9171451"/>
            </a:xfrm>
            <a:custGeom>
              <a:avLst/>
              <a:gdLst>
                <a:gd name="connsiteX0" fmla="*/ 3815901 w 6026723"/>
                <a:gd name="connsiteY0" fmla="*/ 0 h 9171451"/>
                <a:gd name="connsiteX1" fmla="*/ 0 w 6026723"/>
                <a:gd name="connsiteY1" fmla="*/ 9171452 h 9171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026723" h="9171451">
                  <a:moveTo>
                    <a:pt x="3815901" y="0"/>
                  </a:moveTo>
                  <a:cubicBezTo>
                    <a:pt x="7426351" y="1271240"/>
                    <a:pt x="6923409" y="6897236"/>
                    <a:pt x="0" y="9171452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accent1">
                      <a:lumMod val="5000"/>
                      <a:lumOff val="95000"/>
                      <a:alpha val="0"/>
                    </a:schemeClr>
                  </a:gs>
                  <a:gs pos="0">
                    <a:schemeClr val="bg1"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7EDB00C-BD4F-453F-A86B-686E0A99CDC6}"/>
                </a:ext>
              </a:extLst>
            </p:cNvPr>
            <p:cNvSpPr/>
            <p:nvPr/>
          </p:nvSpPr>
          <p:spPr>
            <a:xfrm>
              <a:off x="4939567" y="-199954"/>
              <a:ext cx="6115780" cy="9225395"/>
            </a:xfrm>
            <a:custGeom>
              <a:avLst/>
              <a:gdLst>
                <a:gd name="connsiteX0" fmla="*/ 4034003 w 6115780"/>
                <a:gd name="connsiteY0" fmla="*/ 0 h 9225395"/>
                <a:gd name="connsiteX1" fmla="*/ 0 w 6115780"/>
                <a:gd name="connsiteY1" fmla="*/ 9225396 h 9225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115780" h="9225395">
                  <a:moveTo>
                    <a:pt x="4034003" y="0"/>
                  </a:moveTo>
                  <a:cubicBezTo>
                    <a:pt x="7555031" y="1446012"/>
                    <a:pt x="6863504" y="7033186"/>
                    <a:pt x="0" y="9225396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accent1">
                      <a:lumMod val="5000"/>
                      <a:lumOff val="95000"/>
                      <a:alpha val="0"/>
                    </a:schemeClr>
                  </a:gs>
                  <a:gs pos="0">
                    <a:schemeClr val="bg1"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C5B9F606-0556-43E6-8835-3EDDE5F4AD0E}"/>
                </a:ext>
              </a:extLst>
            </p:cNvPr>
            <p:cNvSpPr/>
            <p:nvPr/>
          </p:nvSpPr>
          <p:spPr>
            <a:xfrm>
              <a:off x="4939567" y="-253898"/>
              <a:ext cx="6208924" cy="9279339"/>
            </a:xfrm>
            <a:custGeom>
              <a:avLst/>
              <a:gdLst>
                <a:gd name="connsiteX0" fmla="*/ 4252249 w 6208924"/>
                <a:gd name="connsiteY0" fmla="*/ 0 h 9279339"/>
                <a:gd name="connsiteX1" fmla="*/ 0 w 6208924"/>
                <a:gd name="connsiteY1" fmla="*/ 9279339 h 9279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08924" h="9279339">
                  <a:moveTo>
                    <a:pt x="4252249" y="0"/>
                  </a:moveTo>
                  <a:cubicBezTo>
                    <a:pt x="7683856" y="1620784"/>
                    <a:pt x="6803744" y="7169136"/>
                    <a:pt x="0" y="9279339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accent1">
                      <a:lumMod val="5000"/>
                      <a:lumOff val="95000"/>
                      <a:alpha val="0"/>
                    </a:schemeClr>
                  </a:gs>
                  <a:gs pos="0">
                    <a:schemeClr val="bg1"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7B754F23-6286-401E-B1E3-7FFC73A2D5FD}"/>
                </a:ext>
              </a:extLst>
            </p:cNvPr>
            <p:cNvSpPr/>
            <p:nvPr/>
          </p:nvSpPr>
          <p:spPr>
            <a:xfrm>
              <a:off x="4939567" y="-307842"/>
              <a:ext cx="6306011" cy="9333282"/>
            </a:xfrm>
            <a:custGeom>
              <a:avLst/>
              <a:gdLst>
                <a:gd name="connsiteX0" fmla="*/ 4470351 w 6306011"/>
                <a:gd name="connsiteY0" fmla="*/ 0 h 9333282"/>
                <a:gd name="connsiteX1" fmla="*/ 0 w 6306011"/>
                <a:gd name="connsiteY1" fmla="*/ 9333283 h 9333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306011" h="9333282">
                  <a:moveTo>
                    <a:pt x="4470351" y="0"/>
                  </a:moveTo>
                  <a:cubicBezTo>
                    <a:pt x="7812535" y="1795410"/>
                    <a:pt x="6743985" y="7304941"/>
                    <a:pt x="0" y="9333283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accent1">
                      <a:lumMod val="5000"/>
                      <a:lumOff val="95000"/>
                      <a:alpha val="0"/>
                    </a:schemeClr>
                  </a:gs>
                  <a:gs pos="0">
                    <a:schemeClr val="bg1"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CCC70D76-0212-4BE6-9EC4-5AA42B2A21DE}"/>
                </a:ext>
              </a:extLst>
            </p:cNvPr>
            <p:cNvSpPr/>
            <p:nvPr/>
          </p:nvSpPr>
          <p:spPr>
            <a:xfrm>
              <a:off x="4939567" y="-361786"/>
              <a:ext cx="6407253" cy="9387226"/>
            </a:xfrm>
            <a:custGeom>
              <a:avLst/>
              <a:gdLst>
                <a:gd name="connsiteX0" fmla="*/ 4688452 w 6407253"/>
                <a:gd name="connsiteY0" fmla="*/ 0 h 9387226"/>
                <a:gd name="connsiteX1" fmla="*/ 0 w 6407253"/>
                <a:gd name="connsiteY1" fmla="*/ 9387227 h 9387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07253" h="9387226">
                  <a:moveTo>
                    <a:pt x="4688452" y="0"/>
                  </a:moveTo>
                  <a:cubicBezTo>
                    <a:pt x="7941361" y="1970182"/>
                    <a:pt x="6684079" y="7440890"/>
                    <a:pt x="0" y="9387227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accent1">
                      <a:lumMod val="5000"/>
                      <a:lumOff val="95000"/>
                      <a:alpha val="0"/>
                    </a:schemeClr>
                  </a:gs>
                  <a:gs pos="0">
                    <a:schemeClr val="bg1"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D5BFBB2B-4F31-4E3D-99E4-EA9B5823BDE3}"/>
                </a:ext>
              </a:extLst>
            </p:cNvPr>
            <p:cNvSpPr/>
            <p:nvPr/>
          </p:nvSpPr>
          <p:spPr>
            <a:xfrm>
              <a:off x="4939567" y="-415729"/>
              <a:ext cx="6512633" cy="9441170"/>
            </a:xfrm>
            <a:custGeom>
              <a:avLst/>
              <a:gdLst>
                <a:gd name="connsiteX0" fmla="*/ 4906553 w 6512633"/>
                <a:gd name="connsiteY0" fmla="*/ 0 h 9441170"/>
                <a:gd name="connsiteX1" fmla="*/ 0 w 6512633"/>
                <a:gd name="connsiteY1" fmla="*/ 9441170 h 9441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12633" h="9441170">
                  <a:moveTo>
                    <a:pt x="4906553" y="0"/>
                  </a:moveTo>
                  <a:cubicBezTo>
                    <a:pt x="8070041" y="2144954"/>
                    <a:pt x="6624174" y="7576840"/>
                    <a:pt x="0" y="9441170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accent1">
                      <a:lumMod val="5000"/>
                      <a:lumOff val="95000"/>
                      <a:alpha val="0"/>
                    </a:schemeClr>
                  </a:gs>
                  <a:gs pos="0">
                    <a:schemeClr val="bg1"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1A6FF01-E4C1-49B2-A4CC-3E6CDEB9AC4F}"/>
                </a:ext>
              </a:extLst>
            </p:cNvPr>
            <p:cNvSpPr/>
            <p:nvPr/>
          </p:nvSpPr>
          <p:spPr>
            <a:xfrm>
              <a:off x="4939567" y="-469673"/>
              <a:ext cx="6622351" cy="9495114"/>
            </a:xfrm>
            <a:custGeom>
              <a:avLst/>
              <a:gdLst>
                <a:gd name="connsiteX0" fmla="*/ 5124800 w 6622351"/>
                <a:gd name="connsiteY0" fmla="*/ 0 h 9495114"/>
                <a:gd name="connsiteX1" fmla="*/ 0 w 6622351"/>
                <a:gd name="connsiteY1" fmla="*/ 9495114 h 9495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22351" h="9495114">
                  <a:moveTo>
                    <a:pt x="5124800" y="0"/>
                  </a:moveTo>
                  <a:cubicBezTo>
                    <a:pt x="8198721" y="2319726"/>
                    <a:pt x="6564415" y="7712645"/>
                    <a:pt x="0" y="9495114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accent1">
                      <a:lumMod val="5000"/>
                      <a:lumOff val="95000"/>
                      <a:alpha val="0"/>
                    </a:schemeClr>
                  </a:gs>
                  <a:gs pos="0">
                    <a:schemeClr val="bg1"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F3C0C7AB-7031-43CE-A56E-61489FE1CACC}"/>
                </a:ext>
              </a:extLst>
            </p:cNvPr>
            <p:cNvSpPr/>
            <p:nvPr/>
          </p:nvSpPr>
          <p:spPr>
            <a:xfrm>
              <a:off x="4939567" y="-523617"/>
              <a:ext cx="6736301" cy="9549057"/>
            </a:xfrm>
            <a:custGeom>
              <a:avLst/>
              <a:gdLst>
                <a:gd name="connsiteX0" fmla="*/ 5342901 w 6736301"/>
                <a:gd name="connsiteY0" fmla="*/ 0 h 9549057"/>
                <a:gd name="connsiteX1" fmla="*/ 0 w 6736301"/>
                <a:gd name="connsiteY1" fmla="*/ 9549058 h 9549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736301" h="9549057">
                  <a:moveTo>
                    <a:pt x="5342901" y="0"/>
                  </a:moveTo>
                  <a:cubicBezTo>
                    <a:pt x="8327400" y="2494498"/>
                    <a:pt x="6504509" y="7848595"/>
                    <a:pt x="0" y="9549058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accent1">
                      <a:lumMod val="5000"/>
                      <a:lumOff val="95000"/>
                      <a:alpha val="0"/>
                    </a:schemeClr>
                  </a:gs>
                  <a:gs pos="0">
                    <a:schemeClr val="bg1"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C91E40F0-4A6C-469A-ADA0-5B36510BFCFB}"/>
                </a:ext>
              </a:extLst>
            </p:cNvPr>
            <p:cNvSpPr/>
            <p:nvPr/>
          </p:nvSpPr>
          <p:spPr>
            <a:xfrm>
              <a:off x="4939567" y="-577561"/>
              <a:ext cx="6854655" cy="9603001"/>
            </a:xfrm>
            <a:custGeom>
              <a:avLst/>
              <a:gdLst>
                <a:gd name="connsiteX0" fmla="*/ 5561003 w 6854655"/>
                <a:gd name="connsiteY0" fmla="*/ 0 h 9603001"/>
                <a:gd name="connsiteX1" fmla="*/ 0 w 6854655"/>
                <a:gd name="connsiteY1" fmla="*/ 9603002 h 9603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854655" h="9603001">
                  <a:moveTo>
                    <a:pt x="5561003" y="0"/>
                  </a:moveTo>
                  <a:cubicBezTo>
                    <a:pt x="8456225" y="2669270"/>
                    <a:pt x="6444604" y="7984545"/>
                    <a:pt x="0" y="9603002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accent1">
                      <a:lumMod val="5000"/>
                      <a:lumOff val="95000"/>
                      <a:alpha val="0"/>
                    </a:schemeClr>
                  </a:gs>
                  <a:gs pos="0">
                    <a:schemeClr val="bg1"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773A5B2-968A-4A34-903D-6C375CBFCD09}"/>
                </a:ext>
              </a:extLst>
            </p:cNvPr>
            <p:cNvSpPr/>
            <p:nvPr/>
          </p:nvSpPr>
          <p:spPr>
            <a:xfrm>
              <a:off x="4939567" y="-631504"/>
              <a:ext cx="6977325" cy="9656945"/>
            </a:xfrm>
            <a:custGeom>
              <a:avLst/>
              <a:gdLst>
                <a:gd name="connsiteX0" fmla="*/ 5779104 w 6977325"/>
                <a:gd name="connsiteY0" fmla="*/ 0 h 9656945"/>
                <a:gd name="connsiteX1" fmla="*/ 0 w 6977325"/>
                <a:gd name="connsiteY1" fmla="*/ 9656945 h 9656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977325" h="9656945">
                  <a:moveTo>
                    <a:pt x="5779104" y="0"/>
                  </a:moveTo>
                  <a:cubicBezTo>
                    <a:pt x="8584905" y="2844041"/>
                    <a:pt x="6384844" y="8120494"/>
                    <a:pt x="0" y="9656945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accent1">
                      <a:lumMod val="5000"/>
                      <a:lumOff val="95000"/>
                      <a:alpha val="0"/>
                    </a:schemeClr>
                  </a:gs>
                  <a:gs pos="0">
                    <a:schemeClr val="bg1"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FA1C363-B696-44EC-A9D3-34D6454B3D67}"/>
                </a:ext>
              </a:extLst>
            </p:cNvPr>
            <p:cNvSpPr/>
            <p:nvPr/>
          </p:nvSpPr>
          <p:spPr>
            <a:xfrm>
              <a:off x="4939567" y="-685448"/>
              <a:ext cx="7104323" cy="9710889"/>
            </a:xfrm>
            <a:custGeom>
              <a:avLst/>
              <a:gdLst>
                <a:gd name="connsiteX0" fmla="*/ 5997205 w 7104323"/>
                <a:gd name="connsiteY0" fmla="*/ 0 h 9710889"/>
                <a:gd name="connsiteX1" fmla="*/ 0 w 7104323"/>
                <a:gd name="connsiteY1" fmla="*/ 9710889 h 9710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104323" h="9710889">
                  <a:moveTo>
                    <a:pt x="5997205" y="0"/>
                  </a:moveTo>
                  <a:cubicBezTo>
                    <a:pt x="8713585" y="3018668"/>
                    <a:pt x="6324939" y="8256298"/>
                    <a:pt x="0" y="9710889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accent1">
                      <a:lumMod val="5000"/>
                      <a:lumOff val="95000"/>
                      <a:alpha val="0"/>
                    </a:schemeClr>
                  </a:gs>
                  <a:gs pos="0">
                    <a:schemeClr val="bg1"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8BF61B5E-FD4F-410F-8957-1C795EE3C5BC}"/>
                </a:ext>
              </a:extLst>
            </p:cNvPr>
            <p:cNvSpPr/>
            <p:nvPr/>
          </p:nvSpPr>
          <p:spPr>
            <a:xfrm>
              <a:off x="4939567" y="-739392"/>
              <a:ext cx="7235803" cy="9764832"/>
            </a:xfrm>
            <a:custGeom>
              <a:avLst/>
              <a:gdLst>
                <a:gd name="connsiteX0" fmla="*/ 6215452 w 7235803"/>
                <a:gd name="connsiteY0" fmla="*/ 0 h 9764832"/>
                <a:gd name="connsiteX1" fmla="*/ 0 w 7235803"/>
                <a:gd name="connsiteY1" fmla="*/ 9764833 h 9764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235803" h="9764832">
                  <a:moveTo>
                    <a:pt x="6215452" y="0"/>
                  </a:moveTo>
                  <a:cubicBezTo>
                    <a:pt x="8842410" y="3193440"/>
                    <a:pt x="6265179" y="8392248"/>
                    <a:pt x="0" y="9764833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accent1">
                      <a:lumMod val="5000"/>
                      <a:lumOff val="95000"/>
                      <a:alpha val="0"/>
                    </a:schemeClr>
                  </a:gs>
                  <a:gs pos="0">
                    <a:schemeClr val="bg1"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812ECE9F-8464-41A9-B270-C9A91AD68F66}"/>
                </a:ext>
              </a:extLst>
            </p:cNvPr>
            <p:cNvSpPr/>
            <p:nvPr/>
          </p:nvSpPr>
          <p:spPr>
            <a:xfrm>
              <a:off x="4939712" y="-793335"/>
              <a:ext cx="7371308" cy="9818921"/>
            </a:xfrm>
            <a:custGeom>
              <a:avLst/>
              <a:gdLst>
                <a:gd name="connsiteX0" fmla="*/ 6433408 w 7371308"/>
                <a:gd name="connsiteY0" fmla="*/ 0 h 9818921"/>
                <a:gd name="connsiteX1" fmla="*/ 0 w 7371308"/>
                <a:gd name="connsiteY1" fmla="*/ 9818921 h 9818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371308" h="9818921">
                  <a:moveTo>
                    <a:pt x="6433408" y="0"/>
                  </a:moveTo>
                  <a:cubicBezTo>
                    <a:pt x="8970945" y="3368212"/>
                    <a:pt x="6205129" y="8528198"/>
                    <a:pt x="0" y="9818921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accent1">
                      <a:lumMod val="5000"/>
                      <a:lumOff val="95000"/>
                      <a:alpha val="0"/>
                    </a:schemeClr>
                  </a:gs>
                  <a:gs pos="0">
                    <a:schemeClr val="bg1"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642108B1-53AC-4806-8D64-A39C81E6EA8C}"/>
                </a:ext>
              </a:extLst>
            </p:cNvPr>
            <p:cNvSpPr/>
            <p:nvPr/>
          </p:nvSpPr>
          <p:spPr>
            <a:xfrm>
              <a:off x="4939567" y="-847279"/>
              <a:ext cx="7511382" cy="9872720"/>
            </a:xfrm>
            <a:custGeom>
              <a:avLst/>
              <a:gdLst>
                <a:gd name="connsiteX0" fmla="*/ 6651655 w 7511382"/>
                <a:gd name="connsiteY0" fmla="*/ 0 h 9872720"/>
                <a:gd name="connsiteX1" fmla="*/ 0 w 7511382"/>
                <a:gd name="connsiteY1" fmla="*/ 9872720 h 9872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511382" h="9872720">
                  <a:moveTo>
                    <a:pt x="6651655" y="0"/>
                  </a:moveTo>
                  <a:cubicBezTo>
                    <a:pt x="9099770" y="3542984"/>
                    <a:pt x="6145515" y="8664003"/>
                    <a:pt x="0" y="9872720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accent1">
                      <a:lumMod val="5000"/>
                      <a:lumOff val="95000"/>
                      <a:alpha val="0"/>
                    </a:schemeClr>
                  </a:gs>
                  <a:gs pos="0">
                    <a:schemeClr val="bg1"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9B836FE9-9F5F-413A-A149-3600CCE4DFD8}"/>
                </a:ext>
              </a:extLst>
            </p:cNvPr>
            <p:cNvSpPr/>
            <p:nvPr/>
          </p:nvSpPr>
          <p:spPr>
            <a:xfrm>
              <a:off x="4939567" y="-901368"/>
              <a:ext cx="7655557" cy="9926809"/>
            </a:xfrm>
            <a:custGeom>
              <a:avLst/>
              <a:gdLst>
                <a:gd name="connsiteX0" fmla="*/ 6869756 w 7655557"/>
                <a:gd name="connsiteY0" fmla="*/ 0 h 9926809"/>
                <a:gd name="connsiteX1" fmla="*/ 0 w 7655557"/>
                <a:gd name="connsiteY1" fmla="*/ 9926809 h 9926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55557" h="9926809">
                  <a:moveTo>
                    <a:pt x="6869756" y="0"/>
                  </a:moveTo>
                  <a:cubicBezTo>
                    <a:pt x="9228595" y="3717755"/>
                    <a:pt x="6085609" y="8800097"/>
                    <a:pt x="0" y="9926809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accent1">
                      <a:lumMod val="5000"/>
                      <a:lumOff val="95000"/>
                      <a:alpha val="0"/>
                    </a:schemeClr>
                  </a:gs>
                  <a:gs pos="0">
                    <a:schemeClr val="bg1"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6381B899-C537-4ABB-8A01-B1A24AC44EBD}"/>
                </a:ext>
              </a:extLst>
            </p:cNvPr>
            <p:cNvSpPr/>
            <p:nvPr/>
          </p:nvSpPr>
          <p:spPr>
            <a:xfrm>
              <a:off x="4939567" y="-955312"/>
              <a:ext cx="7803807" cy="9980753"/>
            </a:xfrm>
            <a:custGeom>
              <a:avLst/>
              <a:gdLst>
                <a:gd name="connsiteX0" fmla="*/ 7087858 w 7803807"/>
                <a:gd name="connsiteY0" fmla="*/ 0 h 9980753"/>
                <a:gd name="connsiteX1" fmla="*/ 0 w 7803807"/>
                <a:gd name="connsiteY1" fmla="*/ 9980753 h 9980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803807" h="9980753">
                  <a:moveTo>
                    <a:pt x="7087858" y="0"/>
                  </a:moveTo>
                  <a:cubicBezTo>
                    <a:pt x="9357275" y="3892527"/>
                    <a:pt x="6025704" y="8936047"/>
                    <a:pt x="0" y="9980753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accent1">
                      <a:lumMod val="5000"/>
                      <a:lumOff val="95000"/>
                      <a:alpha val="0"/>
                    </a:schemeClr>
                  </a:gs>
                  <a:gs pos="0">
                    <a:schemeClr val="bg1"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2E18CA0D-2DE9-4FF4-A501-963740A580AA}"/>
                </a:ext>
              </a:extLst>
            </p:cNvPr>
            <p:cNvSpPr/>
            <p:nvPr/>
          </p:nvSpPr>
          <p:spPr>
            <a:xfrm>
              <a:off x="4939567" y="-1009256"/>
              <a:ext cx="7956196" cy="10034696"/>
            </a:xfrm>
            <a:custGeom>
              <a:avLst/>
              <a:gdLst>
                <a:gd name="connsiteX0" fmla="*/ 7306105 w 7956196"/>
                <a:gd name="connsiteY0" fmla="*/ 0 h 10034696"/>
                <a:gd name="connsiteX1" fmla="*/ 0 w 7956196"/>
                <a:gd name="connsiteY1" fmla="*/ 10034697 h 10034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956196" h="10034696">
                  <a:moveTo>
                    <a:pt x="7306105" y="0"/>
                  </a:moveTo>
                  <a:cubicBezTo>
                    <a:pt x="9485954" y="4067299"/>
                    <a:pt x="5965944" y="9071997"/>
                    <a:pt x="0" y="10034697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accent1">
                      <a:lumMod val="5000"/>
                      <a:lumOff val="95000"/>
                      <a:alpha val="0"/>
                    </a:schemeClr>
                  </a:gs>
                  <a:gs pos="0">
                    <a:schemeClr val="bg1"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D2DF203D-DFAD-4ED1-B727-83B0F573147F}"/>
                </a:ext>
              </a:extLst>
            </p:cNvPr>
            <p:cNvSpPr/>
            <p:nvPr/>
          </p:nvSpPr>
          <p:spPr>
            <a:xfrm>
              <a:off x="4939567" y="-1063199"/>
              <a:ext cx="8112460" cy="10088640"/>
            </a:xfrm>
            <a:custGeom>
              <a:avLst/>
              <a:gdLst>
                <a:gd name="connsiteX0" fmla="*/ 7524206 w 8112460"/>
                <a:gd name="connsiteY0" fmla="*/ 0 h 10088640"/>
                <a:gd name="connsiteX1" fmla="*/ 0 w 8112460"/>
                <a:gd name="connsiteY1" fmla="*/ 10088641 h 10088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112460" h="10088640">
                  <a:moveTo>
                    <a:pt x="7524206" y="0"/>
                  </a:moveTo>
                  <a:cubicBezTo>
                    <a:pt x="9614634" y="4242071"/>
                    <a:pt x="5906039" y="9207802"/>
                    <a:pt x="0" y="10088641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accent1">
                      <a:lumMod val="5000"/>
                      <a:lumOff val="95000"/>
                      <a:alpha val="0"/>
                    </a:schemeClr>
                  </a:gs>
                  <a:gs pos="0">
                    <a:schemeClr val="bg1"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81D129BB-483D-4D79-A8B1-C66CA608F043}"/>
                </a:ext>
              </a:extLst>
            </p:cNvPr>
            <p:cNvSpPr/>
            <p:nvPr/>
          </p:nvSpPr>
          <p:spPr>
            <a:xfrm>
              <a:off x="4939567" y="-1117143"/>
              <a:ext cx="8272648" cy="10142584"/>
            </a:xfrm>
            <a:custGeom>
              <a:avLst/>
              <a:gdLst>
                <a:gd name="connsiteX0" fmla="*/ 7742307 w 8272648"/>
                <a:gd name="connsiteY0" fmla="*/ 0 h 10142584"/>
                <a:gd name="connsiteX1" fmla="*/ 0 w 8272648"/>
                <a:gd name="connsiteY1" fmla="*/ 10142584 h 10142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272648" h="10142584">
                  <a:moveTo>
                    <a:pt x="7742307" y="0"/>
                  </a:moveTo>
                  <a:cubicBezTo>
                    <a:pt x="9743460" y="4416843"/>
                    <a:pt x="5846279" y="9343752"/>
                    <a:pt x="0" y="10142584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accent1">
                      <a:lumMod val="5000"/>
                      <a:lumOff val="95000"/>
                      <a:alpha val="0"/>
                    </a:schemeClr>
                  </a:gs>
                  <a:gs pos="0">
                    <a:schemeClr val="bg1"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59A23AD4-EE1A-400E-88C6-EEEF352AE98B}"/>
                </a:ext>
              </a:extLst>
            </p:cNvPr>
            <p:cNvSpPr/>
            <p:nvPr/>
          </p:nvSpPr>
          <p:spPr>
            <a:xfrm>
              <a:off x="4939567" y="-1171087"/>
              <a:ext cx="8436520" cy="10196528"/>
            </a:xfrm>
            <a:custGeom>
              <a:avLst/>
              <a:gdLst>
                <a:gd name="connsiteX0" fmla="*/ 7960409 w 8436520"/>
                <a:gd name="connsiteY0" fmla="*/ 0 h 10196528"/>
                <a:gd name="connsiteX1" fmla="*/ 0 w 8436520"/>
                <a:gd name="connsiteY1" fmla="*/ 10196528 h 10196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436520" h="10196528">
                  <a:moveTo>
                    <a:pt x="7960409" y="0"/>
                  </a:moveTo>
                  <a:cubicBezTo>
                    <a:pt x="9872139" y="4591469"/>
                    <a:pt x="5786374" y="9479701"/>
                    <a:pt x="0" y="10196528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accent1">
                      <a:lumMod val="5000"/>
                      <a:lumOff val="95000"/>
                      <a:alpha val="0"/>
                    </a:schemeClr>
                  </a:gs>
                  <a:gs pos="0">
                    <a:schemeClr val="bg1"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sp>
        <p:nvSpPr>
          <p:cNvPr id="97" name="Cube 96">
            <a:extLst>
              <a:ext uri="{FF2B5EF4-FFF2-40B4-BE49-F238E27FC236}">
                <a16:creationId xmlns:a16="http://schemas.microsoft.com/office/drawing/2014/main" id="{B5814AE5-FE05-4B05-9A09-63B170F35334}"/>
              </a:ext>
            </a:extLst>
          </p:cNvPr>
          <p:cNvSpPr/>
          <p:nvPr/>
        </p:nvSpPr>
        <p:spPr>
          <a:xfrm rot="20700000">
            <a:off x="9459882" y="1371612"/>
            <a:ext cx="790859" cy="790857"/>
          </a:xfrm>
          <a:prstGeom prst="cube">
            <a:avLst/>
          </a:prstGeom>
          <a:gradFill>
            <a:gsLst>
              <a:gs pos="549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  <a:gs pos="100000">
                <a:schemeClr val="accent4"/>
              </a:gs>
            </a:gsLst>
            <a:lin ang="2700000" scaled="1"/>
          </a:gradFill>
          <a:ln cap="rnd">
            <a:noFill/>
            <a:round/>
          </a:ln>
          <a:effectLst>
            <a:outerShdw blurRad="292100" dist="508000" dir="5400000" algn="t" rotWithShape="0">
              <a:prstClr val="black">
                <a:alpha val="1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id-ID"/>
          </a:p>
        </p:txBody>
      </p:sp>
      <p:sp>
        <p:nvSpPr>
          <p:cNvPr id="99" name="Cube 98">
            <a:extLst>
              <a:ext uri="{FF2B5EF4-FFF2-40B4-BE49-F238E27FC236}">
                <a16:creationId xmlns:a16="http://schemas.microsoft.com/office/drawing/2014/main" id="{00A5703C-5090-4C1A-9234-C3CC2A686647}"/>
              </a:ext>
            </a:extLst>
          </p:cNvPr>
          <p:cNvSpPr/>
          <p:nvPr/>
        </p:nvSpPr>
        <p:spPr>
          <a:xfrm rot="17280501">
            <a:off x="2406621" y="5568925"/>
            <a:ext cx="387567" cy="387567"/>
          </a:xfrm>
          <a:prstGeom prst="cube">
            <a:avLst/>
          </a:prstGeom>
          <a:gradFill>
            <a:gsLst>
              <a:gs pos="549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  <a:gs pos="100000">
                <a:schemeClr val="accent4"/>
              </a:gs>
            </a:gsLst>
            <a:lin ang="2700000" scaled="1"/>
          </a:gradFill>
          <a:ln cap="rnd">
            <a:noFill/>
            <a:round/>
          </a:ln>
          <a:effectLst>
            <a:outerShdw blurRad="292100" dist="508000" dir="5400000" algn="t" rotWithShape="0">
              <a:prstClr val="black">
                <a:alpha val="1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id-ID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DCD4FB9-9E81-384C-A748-353EFC7E3F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3162" y="2456774"/>
            <a:ext cx="4264178" cy="144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508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accel="50000" fill="hold" nodeType="withEffect" p14:presetBounceEnd="50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5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6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decel="10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2" decel="10000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decel="100000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10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10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2" decel="100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10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10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2" decel="10000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10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10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2" decel="10000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1" accel="22667" fill="hold" grpId="0" nodeType="withEffect" p14:presetBounceEnd="81333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1333">
                                          <p:cBhvr additive="base">
                                            <p:cTn id="43" dur="125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1333">
                                          <p:cBhvr additive="base">
                                            <p:cTn id="44" dur="125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1" accel="22667" fill="hold" grpId="0" nodeType="withEffect" p14:presetBounceEnd="81333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1333">
                                          <p:cBhvr additive="base">
                                            <p:cTn id="47" dur="125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1333">
                                          <p:cBhvr additive="base">
                                            <p:cTn id="48" dur="125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1" accel="22667" fill="hold" grpId="0" nodeType="withEffect" p14:presetBounceEnd="81333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1333">
                                          <p:cBhvr additive="base">
                                            <p:cTn id="51" dur="1250" fill="hold"/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1333">
                                          <p:cBhvr additive="base">
                                            <p:cTn id="52" dur="1250" fill="hold"/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2" presetClass="entr" presetSubtype="1" accel="22667" fill="hold" grpId="0" nodeType="withEffect" p14:presetBounceEnd="81333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1333">
                                          <p:cBhvr additive="base">
                                            <p:cTn id="55" dur="125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1333">
                                          <p:cBhvr additive="base">
                                            <p:cTn id="56" dur="125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2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59" dur="10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" grpId="0"/>
          <p:bldP spid="11" grpId="0"/>
          <p:bldP spid="8" grpId="0"/>
          <p:bldP spid="30" grpId="0"/>
          <p:bldP spid="33" grpId="0"/>
          <p:bldP spid="49" grpId="0" animBg="1"/>
          <p:bldP spid="52" grpId="0" animBg="1"/>
          <p:bldP spid="97" grpId="0" animBg="1"/>
          <p:bldP spid="99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accel="5000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decel="10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2" decel="10000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decel="100000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10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10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2" decel="100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10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10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2" decel="10000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10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10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2" decel="10000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1" accel="22667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125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125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1" accel="22667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125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125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1" accel="22667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1250" fill="hold"/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1250" fill="hold"/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2" presetClass="entr" presetSubtype="1" accel="22667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5" dur="125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6" dur="125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2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59" dur="10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" grpId="0"/>
          <p:bldP spid="11" grpId="0"/>
          <p:bldP spid="8" grpId="0"/>
          <p:bldP spid="30" grpId="0"/>
          <p:bldP spid="33" grpId="0"/>
          <p:bldP spid="49" grpId="0" animBg="1"/>
          <p:bldP spid="52" grpId="0" animBg="1"/>
          <p:bldP spid="97" grpId="0" animBg="1"/>
          <p:bldP spid="99" grpId="0" animBg="1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Oval 96">
            <a:extLst>
              <a:ext uri="{FF2B5EF4-FFF2-40B4-BE49-F238E27FC236}">
                <a16:creationId xmlns:a16="http://schemas.microsoft.com/office/drawing/2014/main" id="{BDF9FD99-436B-4187-9604-70645132CB8B}"/>
              </a:ext>
            </a:extLst>
          </p:cNvPr>
          <p:cNvSpPr/>
          <p:nvPr/>
        </p:nvSpPr>
        <p:spPr>
          <a:xfrm>
            <a:off x="9630778" y="-434746"/>
            <a:ext cx="3533998" cy="3533996"/>
          </a:xfrm>
          <a:prstGeom prst="ellipse">
            <a:avLst/>
          </a:prstGeom>
          <a:gradFill>
            <a:gsLst>
              <a:gs pos="35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  <a:gs pos="100000">
                <a:schemeClr val="accent4"/>
              </a:gs>
            </a:gsLst>
            <a:lin ang="2700000" scaled="1"/>
          </a:gra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74" name="Graphic 49">
            <a:extLst>
              <a:ext uri="{FF2B5EF4-FFF2-40B4-BE49-F238E27FC236}">
                <a16:creationId xmlns:a16="http://schemas.microsoft.com/office/drawing/2014/main" id="{387DBFB2-1DB7-4FC2-BDDD-FEB4DF4DC6FD}"/>
              </a:ext>
            </a:extLst>
          </p:cNvPr>
          <p:cNvGrpSpPr/>
          <p:nvPr/>
        </p:nvGrpSpPr>
        <p:grpSpPr>
          <a:xfrm rot="1412223">
            <a:off x="-1108735" y="2443319"/>
            <a:ext cx="12093136" cy="4087069"/>
            <a:chOff x="2859785" y="2307816"/>
            <a:chExt cx="8298370" cy="2804567"/>
          </a:xfrm>
          <a:noFill/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A502FCCA-F7D9-4707-BE6F-BE9E587EC5A7}"/>
                </a:ext>
              </a:extLst>
            </p:cNvPr>
            <p:cNvSpPr/>
            <p:nvPr/>
          </p:nvSpPr>
          <p:spPr>
            <a:xfrm>
              <a:off x="2859785" y="3998576"/>
              <a:ext cx="8232267" cy="1113808"/>
            </a:xfrm>
            <a:custGeom>
              <a:avLst/>
              <a:gdLst>
                <a:gd name="connsiteX0" fmla="*/ 0 w 8232267"/>
                <a:gd name="connsiteY0" fmla="*/ 634674 h 1113808"/>
                <a:gd name="connsiteX1" fmla="*/ 8232267 w 8232267"/>
                <a:gd name="connsiteY1" fmla="*/ 776120 h 1113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232267" h="1113808">
                  <a:moveTo>
                    <a:pt x="0" y="634674"/>
                  </a:moveTo>
                  <a:cubicBezTo>
                    <a:pt x="3665982" y="-1382816"/>
                    <a:pt x="4713256" y="2181153"/>
                    <a:pt x="8232267" y="776120"/>
                  </a:cubicBezTo>
                </a:path>
              </a:pathLst>
            </a:custGeom>
            <a:noFill/>
            <a:ln w="9525" cap="flat">
              <a:gradFill flip="none" rotWithShape="1">
                <a:gsLst>
                  <a:gs pos="0">
                    <a:schemeClr val="bg1">
                      <a:lumMod val="75000"/>
                      <a:alpha val="25000"/>
                    </a:schemeClr>
                  </a:gs>
                  <a:gs pos="100000">
                    <a:schemeClr val="bg1">
                      <a:lumMod val="75000"/>
                      <a:alpha val="4000"/>
                    </a:schemeClr>
                  </a:gs>
                </a:gsLst>
                <a:lin ang="2700000" scaled="1"/>
                <a:tileRect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454C7919-7C3C-40FD-A76D-7E261F1E2310}"/>
                </a:ext>
              </a:extLst>
            </p:cNvPr>
            <p:cNvSpPr/>
            <p:nvPr/>
          </p:nvSpPr>
          <p:spPr>
            <a:xfrm>
              <a:off x="2867405" y="3928111"/>
              <a:ext cx="8227885" cy="1077600"/>
            </a:xfrm>
            <a:custGeom>
              <a:avLst/>
              <a:gdLst>
                <a:gd name="connsiteX0" fmla="*/ 0 w 8227885"/>
                <a:gd name="connsiteY0" fmla="*/ 668753 h 1077600"/>
                <a:gd name="connsiteX1" fmla="*/ 8227886 w 8227885"/>
                <a:gd name="connsiteY1" fmla="*/ 729046 h 1077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227885" h="1077600">
                  <a:moveTo>
                    <a:pt x="0" y="668753"/>
                  </a:moveTo>
                  <a:cubicBezTo>
                    <a:pt x="3538823" y="-1411888"/>
                    <a:pt x="4767834" y="2159511"/>
                    <a:pt x="8227886" y="729046"/>
                  </a:cubicBezTo>
                </a:path>
              </a:pathLst>
            </a:custGeom>
            <a:noFill/>
            <a:ln w="9525" cap="flat">
              <a:gradFill flip="none" rotWithShape="1">
                <a:gsLst>
                  <a:gs pos="0">
                    <a:schemeClr val="bg1">
                      <a:lumMod val="75000"/>
                      <a:alpha val="25000"/>
                    </a:schemeClr>
                  </a:gs>
                  <a:gs pos="100000">
                    <a:schemeClr val="bg1">
                      <a:lumMod val="75000"/>
                      <a:alpha val="4000"/>
                    </a:schemeClr>
                  </a:gs>
                </a:gsLst>
                <a:lin ang="2700000" scaled="1"/>
                <a:tileRect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39C550DD-6FA3-45B3-B682-53D4CA00D9CD}"/>
                </a:ext>
              </a:extLst>
            </p:cNvPr>
            <p:cNvSpPr/>
            <p:nvPr/>
          </p:nvSpPr>
          <p:spPr>
            <a:xfrm>
              <a:off x="2874930" y="3857125"/>
              <a:ext cx="8223504" cy="1042116"/>
            </a:xfrm>
            <a:custGeom>
              <a:avLst/>
              <a:gdLst>
                <a:gd name="connsiteX0" fmla="*/ 0 w 8223504"/>
                <a:gd name="connsiteY0" fmla="*/ 703449 h 1042116"/>
                <a:gd name="connsiteX1" fmla="*/ 8223504 w 8223504"/>
                <a:gd name="connsiteY1" fmla="*/ 682590 h 1042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223504" h="1042116">
                  <a:moveTo>
                    <a:pt x="0" y="703449"/>
                  </a:moveTo>
                  <a:cubicBezTo>
                    <a:pt x="3411665" y="-1440343"/>
                    <a:pt x="4822412" y="2138391"/>
                    <a:pt x="8223504" y="682590"/>
                  </a:cubicBezTo>
                </a:path>
              </a:pathLst>
            </a:custGeom>
            <a:noFill/>
            <a:ln w="9525" cap="flat">
              <a:gradFill flip="none" rotWithShape="1">
                <a:gsLst>
                  <a:gs pos="0">
                    <a:schemeClr val="bg1">
                      <a:lumMod val="75000"/>
                      <a:alpha val="25000"/>
                    </a:schemeClr>
                  </a:gs>
                  <a:gs pos="100000">
                    <a:schemeClr val="bg1">
                      <a:lumMod val="75000"/>
                      <a:alpha val="4000"/>
                    </a:schemeClr>
                  </a:gs>
                </a:gsLst>
                <a:lin ang="2700000" scaled="1"/>
                <a:tileRect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1B5689A3-EB65-404E-8B51-3B3B7E03B25A}"/>
                </a:ext>
              </a:extLst>
            </p:cNvPr>
            <p:cNvSpPr/>
            <p:nvPr/>
          </p:nvSpPr>
          <p:spPr>
            <a:xfrm>
              <a:off x="2882455" y="3785547"/>
              <a:ext cx="8219027" cy="1007361"/>
            </a:xfrm>
            <a:custGeom>
              <a:avLst/>
              <a:gdLst>
                <a:gd name="connsiteX0" fmla="*/ 0 w 8219027"/>
                <a:gd name="connsiteY0" fmla="*/ 738737 h 1007361"/>
                <a:gd name="connsiteX1" fmla="*/ 8219028 w 8219027"/>
                <a:gd name="connsiteY1" fmla="*/ 636724 h 1007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219027" h="1007361">
                  <a:moveTo>
                    <a:pt x="0" y="738737"/>
                  </a:moveTo>
                  <a:cubicBezTo>
                    <a:pt x="3284601" y="-1468206"/>
                    <a:pt x="4876991" y="2117862"/>
                    <a:pt x="8219028" y="636724"/>
                  </a:cubicBezTo>
                </a:path>
              </a:pathLst>
            </a:custGeom>
            <a:noFill/>
            <a:ln w="9525" cap="flat">
              <a:gradFill flip="none" rotWithShape="1">
                <a:gsLst>
                  <a:gs pos="0">
                    <a:schemeClr val="bg1">
                      <a:lumMod val="75000"/>
                      <a:alpha val="25000"/>
                    </a:schemeClr>
                  </a:gs>
                  <a:gs pos="100000">
                    <a:schemeClr val="bg1">
                      <a:lumMod val="75000"/>
                      <a:alpha val="4000"/>
                    </a:schemeClr>
                  </a:gs>
                </a:gsLst>
                <a:lin ang="2700000" scaled="1"/>
                <a:tileRect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18B4CA01-45E6-4EAC-BB10-D309E2F31BF1}"/>
                </a:ext>
              </a:extLst>
            </p:cNvPr>
            <p:cNvSpPr/>
            <p:nvPr/>
          </p:nvSpPr>
          <p:spPr>
            <a:xfrm>
              <a:off x="2890075" y="3713391"/>
              <a:ext cx="8214645" cy="973271"/>
            </a:xfrm>
            <a:custGeom>
              <a:avLst/>
              <a:gdLst>
                <a:gd name="connsiteX0" fmla="*/ 0 w 8214645"/>
                <a:gd name="connsiteY0" fmla="*/ 774603 h 973271"/>
                <a:gd name="connsiteX1" fmla="*/ 8214646 w 8214645"/>
                <a:gd name="connsiteY1" fmla="*/ 591342 h 973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214645" h="973271">
                  <a:moveTo>
                    <a:pt x="0" y="774603"/>
                  </a:moveTo>
                  <a:cubicBezTo>
                    <a:pt x="3157442" y="-1495491"/>
                    <a:pt x="4931569" y="2097911"/>
                    <a:pt x="8214646" y="591342"/>
                  </a:cubicBezTo>
                </a:path>
              </a:pathLst>
            </a:custGeom>
            <a:noFill/>
            <a:ln w="9525" cap="flat">
              <a:gradFill flip="none" rotWithShape="1">
                <a:gsLst>
                  <a:gs pos="0">
                    <a:schemeClr val="bg1">
                      <a:lumMod val="75000"/>
                      <a:alpha val="25000"/>
                    </a:schemeClr>
                  </a:gs>
                  <a:gs pos="100000">
                    <a:schemeClr val="bg1">
                      <a:lumMod val="75000"/>
                      <a:alpha val="4000"/>
                    </a:schemeClr>
                  </a:gs>
                </a:gsLst>
                <a:lin ang="2700000" scaled="1"/>
                <a:tileRect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6CC70FA6-77A3-4B5D-A166-037858B5343B}"/>
                </a:ext>
              </a:extLst>
            </p:cNvPr>
            <p:cNvSpPr/>
            <p:nvPr/>
          </p:nvSpPr>
          <p:spPr>
            <a:xfrm>
              <a:off x="2897600" y="3640579"/>
              <a:ext cx="8210264" cy="939982"/>
            </a:xfrm>
            <a:custGeom>
              <a:avLst/>
              <a:gdLst>
                <a:gd name="connsiteX0" fmla="*/ 0 w 8210264"/>
                <a:gd name="connsiteY0" fmla="*/ 811029 h 939982"/>
                <a:gd name="connsiteX1" fmla="*/ 8210264 w 8210264"/>
                <a:gd name="connsiteY1" fmla="*/ 546710 h 939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210264" h="939982">
                  <a:moveTo>
                    <a:pt x="0" y="811029"/>
                  </a:moveTo>
                  <a:cubicBezTo>
                    <a:pt x="3030284" y="-1522215"/>
                    <a:pt x="4986147" y="2078521"/>
                    <a:pt x="8210264" y="546710"/>
                  </a:cubicBezTo>
                </a:path>
              </a:pathLst>
            </a:custGeom>
            <a:noFill/>
            <a:ln w="9525" cap="flat">
              <a:gradFill flip="none" rotWithShape="1">
                <a:gsLst>
                  <a:gs pos="0">
                    <a:schemeClr val="bg1">
                      <a:lumMod val="75000"/>
                      <a:alpha val="25000"/>
                    </a:schemeClr>
                  </a:gs>
                  <a:gs pos="100000">
                    <a:schemeClr val="bg1">
                      <a:lumMod val="75000"/>
                      <a:alpha val="4000"/>
                    </a:schemeClr>
                  </a:gs>
                </a:gsLst>
                <a:lin ang="2700000" scaled="1"/>
                <a:tileRect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A679999-4C08-4A91-8AA3-048F64A56961}"/>
                </a:ext>
              </a:extLst>
            </p:cNvPr>
            <p:cNvSpPr/>
            <p:nvPr/>
          </p:nvSpPr>
          <p:spPr>
            <a:xfrm>
              <a:off x="2905125" y="3567310"/>
              <a:ext cx="8205787" cy="907330"/>
            </a:xfrm>
            <a:custGeom>
              <a:avLst/>
              <a:gdLst>
                <a:gd name="connsiteX0" fmla="*/ 0 w 8205787"/>
                <a:gd name="connsiteY0" fmla="*/ 848007 h 907330"/>
                <a:gd name="connsiteX1" fmla="*/ 8205788 w 8205787"/>
                <a:gd name="connsiteY1" fmla="*/ 502536 h 907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205787" h="907330">
                  <a:moveTo>
                    <a:pt x="0" y="848007"/>
                  </a:moveTo>
                  <a:cubicBezTo>
                    <a:pt x="2903220" y="-1548387"/>
                    <a:pt x="5040726" y="2059683"/>
                    <a:pt x="8205788" y="502536"/>
                  </a:cubicBezTo>
                </a:path>
              </a:pathLst>
            </a:custGeom>
            <a:noFill/>
            <a:ln w="9525" cap="flat">
              <a:gradFill flip="none" rotWithShape="1">
                <a:gsLst>
                  <a:gs pos="0">
                    <a:schemeClr val="bg1">
                      <a:lumMod val="75000"/>
                      <a:alpha val="25000"/>
                    </a:schemeClr>
                  </a:gs>
                  <a:gs pos="100000">
                    <a:schemeClr val="bg1">
                      <a:lumMod val="75000"/>
                      <a:alpha val="4000"/>
                    </a:schemeClr>
                  </a:gs>
                </a:gsLst>
                <a:lin ang="2700000" scaled="1"/>
                <a:tileRect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1CE3ACA2-026D-4C58-8DBD-02372872D5EC}"/>
                </a:ext>
              </a:extLst>
            </p:cNvPr>
            <p:cNvSpPr/>
            <p:nvPr/>
          </p:nvSpPr>
          <p:spPr>
            <a:xfrm>
              <a:off x="2912745" y="3493503"/>
              <a:ext cx="8201406" cy="885523"/>
            </a:xfrm>
            <a:custGeom>
              <a:avLst/>
              <a:gdLst>
                <a:gd name="connsiteX0" fmla="*/ 0 w 8201406"/>
                <a:gd name="connsiteY0" fmla="*/ 885524 h 885523"/>
                <a:gd name="connsiteX1" fmla="*/ 8201407 w 8201406"/>
                <a:gd name="connsiteY1" fmla="*/ 458899 h 885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201406" h="885523">
                  <a:moveTo>
                    <a:pt x="0" y="885524"/>
                  </a:moveTo>
                  <a:cubicBezTo>
                    <a:pt x="2776061" y="-1574022"/>
                    <a:pt x="5095304" y="2041383"/>
                    <a:pt x="8201407" y="458899"/>
                  </a:cubicBezTo>
                </a:path>
              </a:pathLst>
            </a:custGeom>
            <a:noFill/>
            <a:ln w="9525" cap="flat">
              <a:gradFill flip="none" rotWithShape="1">
                <a:gsLst>
                  <a:gs pos="0">
                    <a:schemeClr val="bg1">
                      <a:lumMod val="75000"/>
                      <a:alpha val="25000"/>
                    </a:schemeClr>
                  </a:gs>
                  <a:gs pos="100000">
                    <a:schemeClr val="bg1">
                      <a:lumMod val="75000"/>
                      <a:alpha val="4000"/>
                    </a:schemeClr>
                  </a:gs>
                </a:gsLst>
                <a:lin ang="2700000" scaled="1"/>
                <a:tileRect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641DF02D-7D37-49B4-A8A4-EA2EDC958F5E}"/>
                </a:ext>
              </a:extLst>
            </p:cNvPr>
            <p:cNvSpPr/>
            <p:nvPr/>
          </p:nvSpPr>
          <p:spPr>
            <a:xfrm>
              <a:off x="2920269" y="3419186"/>
              <a:ext cx="8196928" cy="923550"/>
            </a:xfrm>
            <a:custGeom>
              <a:avLst/>
              <a:gdLst>
                <a:gd name="connsiteX0" fmla="*/ 0 w 8196928"/>
                <a:gd name="connsiteY0" fmla="*/ 923551 h 923550"/>
                <a:gd name="connsiteX1" fmla="*/ 8196929 w 8196928"/>
                <a:gd name="connsiteY1" fmla="*/ 415773 h 923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196928" h="923550">
                  <a:moveTo>
                    <a:pt x="0" y="923551"/>
                  </a:moveTo>
                  <a:cubicBezTo>
                    <a:pt x="2648903" y="-1599146"/>
                    <a:pt x="5149882" y="2023688"/>
                    <a:pt x="8196929" y="415773"/>
                  </a:cubicBezTo>
                </a:path>
              </a:pathLst>
            </a:custGeom>
            <a:noFill/>
            <a:ln w="9525" cap="flat">
              <a:gradFill flip="none" rotWithShape="1">
                <a:gsLst>
                  <a:gs pos="0">
                    <a:schemeClr val="bg1">
                      <a:lumMod val="75000"/>
                      <a:alpha val="25000"/>
                    </a:schemeClr>
                  </a:gs>
                  <a:gs pos="100000">
                    <a:schemeClr val="bg1">
                      <a:lumMod val="75000"/>
                      <a:alpha val="4000"/>
                    </a:schemeClr>
                  </a:gs>
                </a:gsLst>
                <a:lin ang="2700000" scaled="1"/>
                <a:tileRect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6331FAE6-52CA-448B-B651-51288DF265BF}"/>
                </a:ext>
              </a:extLst>
            </p:cNvPr>
            <p:cNvSpPr/>
            <p:nvPr/>
          </p:nvSpPr>
          <p:spPr>
            <a:xfrm>
              <a:off x="2927889" y="3344244"/>
              <a:ext cx="8192547" cy="962107"/>
            </a:xfrm>
            <a:custGeom>
              <a:avLst/>
              <a:gdLst>
                <a:gd name="connsiteX0" fmla="*/ 0 w 8192547"/>
                <a:gd name="connsiteY0" fmla="*/ 962107 h 962107"/>
                <a:gd name="connsiteX1" fmla="*/ 8192548 w 8192547"/>
                <a:gd name="connsiteY1" fmla="*/ 373176 h 962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192547" h="962107">
                  <a:moveTo>
                    <a:pt x="0" y="962107"/>
                  </a:moveTo>
                  <a:cubicBezTo>
                    <a:pt x="2521839" y="-1623740"/>
                    <a:pt x="5204460" y="2006428"/>
                    <a:pt x="8192548" y="373176"/>
                  </a:cubicBezTo>
                </a:path>
              </a:pathLst>
            </a:custGeom>
            <a:noFill/>
            <a:ln w="9525" cap="flat">
              <a:gradFill flip="none" rotWithShape="1">
                <a:gsLst>
                  <a:gs pos="0">
                    <a:schemeClr val="bg1">
                      <a:lumMod val="75000"/>
                      <a:alpha val="25000"/>
                    </a:schemeClr>
                  </a:gs>
                  <a:gs pos="100000">
                    <a:schemeClr val="bg1">
                      <a:lumMod val="75000"/>
                      <a:alpha val="4000"/>
                    </a:schemeClr>
                  </a:gs>
                </a:gsLst>
                <a:lin ang="2700000" scaled="1"/>
                <a:tileRect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B8490FC-1210-4947-B0BA-AECDD32F1F5F}"/>
                </a:ext>
              </a:extLst>
            </p:cNvPr>
            <p:cNvSpPr/>
            <p:nvPr/>
          </p:nvSpPr>
          <p:spPr>
            <a:xfrm>
              <a:off x="2935414" y="3268894"/>
              <a:ext cx="8188166" cy="1001167"/>
            </a:xfrm>
            <a:custGeom>
              <a:avLst/>
              <a:gdLst>
                <a:gd name="connsiteX0" fmla="*/ 0 w 8188166"/>
                <a:gd name="connsiteY0" fmla="*/ 1001168 h 1001167"/>
                <a:gd name="connsiteX1" fmla="*/ 8188167 w 8188166"/>
                <a:gd name="connsiteY1" fmla="*/ 331084 h 1001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188166" h="1001167">
                  <a:moveTo>
                    <a:pt x="0" y="1001168"/>
                  </a:moveTo>
                  <a:cubicBezTo>
                    <a:pt x="2394680" y="-1647830"/>
                    <a:pt x="5259038" y="1989672"/>
                    <a:pt x="8188167" y="331084"/>
                  </a:cubicBezTo>
                </a:path>
              </a:pathLst>
            </a:custGeom>
            <a:noFill/>
            <a:ln w="9525" cap="flat">
              <a:gradFill flip="none" rotWithShape="1">
                <a:gsLst>
                  <a:gs pos="0">
                    <a:schemeClr val="bg1">
                      <a:lumMod val="75000"/>
                      <a:alpha val="25000"/>
                    </a:schemeClr>
                  </a:gs>
                  <a:gs pos="100000">
                    <a:schemeClr val="bg1">
                      <a:lumMod val="75000"/>
                      <a:alpha val="4000"/>
                    </a:schemeClr>
                  </a:gs>
                </a:gsLst>
                <a:lin ang="2700000" scaled="1"/>
                <a:tileRect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DDF3D6FD-EC38-4205-AB5A-C64016137A4B}"/>
                </a:ext>
              </a:extLst>
            </p:cNvPr>
            <p:cNvSpPr/>
            <p:nvPr/>
          </p:nvSpPr>
          <p:spPr>
            <a:xfrm>
              <a:off x="2942939" y="3193050"/>
              <a:ext cx="8183689" cy="1040721"/>
            </a:xfrm>
            <a:custGeom>
              <a:avLst/>
              <a:gdLst>
                <a:gd name="connsiteX0" fmla="*/ 0 w 8183689"/>
                <a:gd name="connsiteY0" fmla="*/ 1040721 h 1040721"/>
                <a:gd name="connsiteX1" fmla="*/ 8183690 w 8183689"/>
                <a:gd name="connsiteY1" fmla="*/ 289484 h 1040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183689" h="1040721">
                  <a:moveTo>
                    <a:pt x="0" y="1040721"/>
                  </a:moveTo>
                  <a:cubicBezTo>
                    <a:pt x="2267522" y="-1671427"/>
                    <a:pt x="5313617" y="1973409"/>
                    <a:pt x="8183690" y="289484"/>
                  </a:cubicBezTo>
                </a:path>
              </a:pathLst>
            </a:custGeom>
            <a:noFill/>
            <a:ln w="9525" cap="flat">
              <a:gradFill flip="none" rotWithShape="1">
                <a:gsLst>
                  <a:gs pos="0">
                    <a:schemeClr val="bg1">
                      <a:lumMod val="75000"/>
                      <a:alpha val="25000"/>
                    </a:schemeClr>
                  </a:gs>
                  <a:gs pos="100000">
                    <a:schemeClr val="bg1">
                      <a:lumMod val="75000"/>
                      <a:alpha val="4000"/>
                    </a:schemeClr>
                  </a:gs>
                </a:gsLst>
                <a:lin ang="2700000" scaled="1"/>
                <a:tileRect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18480CED-6AFF-46E6-86DB-E1A7960B9D15}"/>
                </a:ext>
              </a:extLst>
            </p:cNvPr>
            <p:cNvSpPr/>
            <p:nvPr/>
          </p:nvSpPr>
          <p:spPr>
            <a:xfrm>
              <a:off x="2950559" y="3116723"/>
              <a:ext cx="8179307" cy="1080757"/>
            </a:xfrm>
            <a:custGeom>
              <a:avLst/>
              <a:gdLst>
                <a:gd name="connsiteX0" fmla="*/ 0 w 8179307"/>
                <a:gd name="connsiteY0" fmla="*/ 1080758 h 1080757"/>
                <a:gd name="connsiteX1" fmla="*/ 8179308 w 8179307"/>
                <a:gd name="connsiteY1" fmla="*/ 248368 h 10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179307" h="1080757">
                  <a:moveTo>
                    <a:pt x="0" y="1080758"/>
                  </a:moveTo>
                  <a:cubicBezTo>
                    <a:pt x="2140458" y="-1694541"/>
                    <a:pt x="5368195" y="1957629"/>
                    <a:pt x="8179308" y="248368"/>
                  </a:cubicBezTo>
                </a:path>
              </a:pathLst>
            </a:custGeom>
            <a:noFill/>
            <a:ln w="9525" cap="flat">
              <a:gradFill flip="none" rotWithShape="1">
                <a:gsLst>
                  <a:gs pos="0">
                    <a:schemeClr val="bg1">
                      <a:lumMod val="75000"/>
                      <a:alpha val="25000"/>
                    </a:schemeClr>
                  </a:gs>
                  <a:gs pos="100000">
                    <a:schemeClr val="bg1">
                      <a:lumMod val="75000"/>
                      <a:alpha val="4000"/>
                    </a:schemeClr>
                  </a:gs>
                </a:gsLst>
                <a:lin ang="2700000" scaled="1"/>
                <a:tileRect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0C9ED066-FCAA-471E-93AE-602FABE38A77}"/>
                </a:ext>
              </a:extLst>
            </p:cNvPr>
            <p:cNvSpPr/>
            <p:nvPr/>
          </p:nvSpPr>
          <p:spPr>
            <a:xfrm>
              <a:off x="2958084" y="3039827"/>
              <a:ext cx="8174926" cy="1121268"/>
            </a:xfrm>
            <a:custGeom>
              <a:avLst/>
              <a:gdLst>
                <a:gd name="connsiteX0" fmla="*/ 0 w 8174926"/>
                <a:gd name="connsiteY0" fmla="*/ 1121268 h 1121268"/>
                <a:gd name="connsiteX1" fmla="*/ 8174927 w 8174926"/>
                <a:gd name="connsiteY1" fmla="*/ 207725 h 1121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174926" h="1121268">
                  <a:moveTo>
                    <a:pt x="0" y="1121268"/>
                  </a:moveTo>
                  <a:cubicBezTo>
                    <a:pt x="2013299" y="-1717182"/>
                    <a:pt x="5422773" y="1942323"/>
                    <a:pt x="8174927" y="207725"/>
                  </a:cubicBezTo>
                </a:path>
              </a:pathLst>
            </a:custGeom>
            <a:noFill/>
            <a:ln w="9525" cap="flat">
              <a:gradFill flip="none" rotWithShape="1">
                <a:gsLst>
                  <a:gs pos="0">
                    <a:schemeClr val="bg1">
                      <a:lumMod val="75000"/>
                      <a:alpha val="25000"/>
                    </a:schemeClr>
                  </a:gs>
                  <a:gs pos="100000">
                    <a:schemeClr val="bg1">
                      <a:lumMod val="75000"/>
                      <a:alpha val="4000"/>
                    </a:schemeClr>
                  </a:gs>
                </a:gsLst>
                <a:lin ang="2700000" scaled="1"/>
                <a:tileRect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3B7E8911-B2A7-41AC-B51C-682C7165FD92}"/>
                </a:ext>
              </a:extLst>
            </p:cNvPr>
            <p:cNvSpPr/>
            <p:nvPr/>
          </p:nvSpPr>
          <p:spPr>
            <a:xfrm>
              <a:off x="2965703" y="2962562"/>
              <a:ext cx="8170449" cy="1162242"/>
            </a:xfrm>
            <a:custGeom>
              <a:avLst/>
              <a:gdLst>
                <a:gd name="connsiteX0" fmla="*/ 0 w 8170449"/>
                <a:gd name="connsiteY0" fmla="*/ 1162243 h 1162242"/>
                <a:gd name="connsiteX1" fmla="*/ 8170450 w 8170449"/>
                <a:gd name="connsiteY1" fmla="*/ 167547 h 11622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170449" h="1162242">
                  <a:moveTo>
                    <a:pt x="0" y="1162243"/>
                  </a:moveTo>
                  <a:cubicBezTo>
                    <a:pt x="1886141" y="-1739358"/>
                    <a:pt x="5477351" y="1927481"/>
                    <a:pt x="8170450" y="167547"/>
                  </a:cubicBezTo>
                </a:path>
              </a:pathLst>
            </a:custGeom>
            <a:noFill/>
            <a:ln w="9525" cap="flat">
              <a:gradFill flip="none" rotWithShape="1">
                <a:gsLst>
                  <a:gs pos="0">
                    <a:schemeClr val="bg1">
                      <a:lumMod val="75000"/>
                      <a:alpha val="25000"/>
                    </a:schemeClr>
                  </a:gs>
                  <a:gs pos="100000">
                    <a:schemeClr val="bg1">
                      <a:lumMod val="75000"/>
                      <a:alpha val="4000"/>
                    </a:schemeClr>
                  </a:gs>
                </a:gsLst>
                <a:lin ang="2700000" scaled="1"/>
                <a:tileRect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0E5011B5-67C9-4862-9CFA-6FC9AF1E915B}"/>
                </a:ext>
              </a:extLst>
            </p:cNvPr>
            <p:cNvSpPr/>
            <p:nvPr/>
          </p:nvSpPr>
          <p:spPr>
            <a:xfrm>
              <a:off x="2973228" y="2884842"/>
              <a:ext cx="8166068" cy="1203672"/>
            </a:xfrm>
            <a:custGeom>
              <a:avLst/>
              <a:gdLst>
                <a:gd name="connsiteX0" fmla="*/ 0 w 8166068"/>
                <a:gd name="connsiteY0" fmla="*/ 1203672 h 1203672"/>
                <a:gd name="connsiteX1" fmla="*/ 8166068 w 8166068"/>
                <a:gd name="connsiteY1" fmla="*/ 127824 h 1203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166068" h="1203672">
                  <a:moveTo>
                    <a:pt x="0" y="1203672"/>
                  </a:moveTo>
                  <a:cubicBezTo>
                    <a:pt x="1759077" y="-1761079"/>
                    <a:pt x="5531930" y="1913094"/>
                    <a:pt x="8166068" y="127824"/>
                  </a:cubicBezTo>
                </a:path>
              </a:pathLst>
            </a:custGeom>
            <a:noFill/>
            <a:ln w="9525" cap="flat">
              <a:gradFill flip="none" rotWithShape="1">
                <a:gsLst>
                  <a:gs pos="0">
                    <a:schemeClr val="bg1">
                      <a:lumMod val="75000"/>
                      <a:alpha val="25000"/>
                    </a:schemeClr>
                  </a:gs>
                  <a:gs pos="100000">
                    <a:schemeClr val="bg1">
                      <a:lumMod val="75000"/>
                      <a:alpha val="4000"/>
                    </a:schemeClr>
                  </a:gs>
                </a:gsLst>
                <a:lin ang="2700000" scaled="1"/>
                <a:tileRect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DB4788D7-E20B-42FD-89E5-2317AB326B85}"/>
                </a:ext>
              </a:extLst>
            </p:cNvPr>
            <p:cNvSpPr/>
            <p:nvPr/>
          </p:nvSpPr>
          <p:spPr>
            <a:xfrm>
              <a:off x="2980753" y="2806653"/>
              <a:ext cx="8161591" cy="1245571"/>
            </a:xfrm>
            <a:custGeom>
              <a:avLst/>
              <a:gdLst>
                <a:gd name="connsiteX0" fmla="*/ 0 w 8161591"/>
                <a:gd name="connsiteY0" fmla="*/ 1245572 h 1245571"/>
                <a:gd name="connsiteX1" fmla="*/ 8161592 w 8161591"/>
                <a:gd name="connsiteY1" fmla="*/ 88570 h 1245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161591" h="1245571">
                  <a:moveTo>
                    <a:pt x="0" y="1245572"/>
                  </a:moveTo>
                  <a:cubicBezTo>
                    <a:pt x="1631918" y="-1782426"/>
                    <a:pt x="5586603" y="1899273"/>
                    <a:pt x="8161592" y="88570"/>
                  </a:cubicBezTo>
                </a:path>
              </a:pathLst>
            </a:custGeom>
            <a:noFill/>
            <a:ln w="9525" cap="flat">
              <a:gradFill flip="none" rotWithShape="1">
                <a:gsLst>
                  <a:gs pos="0">
                    <a:schemeClr val="bg1">
                      <a:lumMod val="75000"/>
                      <a:alpha val="25000"/>
                    </a:schemeClr>
                  </a:gs>
                  <a:gs pos="100000">
                    <a:schemeClr val="bg1">
                      <a:lumMod val="75000"/>
                      <a:alpha val="4000"/>
                    </a:schemeClr>
                  </a:gs>
                </a:gsLst>
                <a:lin ang="2700000" scaled="1"/>
                <a:tileRect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65D6E1A-DC70-48AC-AAE1-4B7CF2826305}"/>
                </a:ext>
              </a:extLst>
            </p:cNvPr>
            <p:cNvSpPr/>
            <p:nvPr/>
          </p:nvSpPr>
          <p:spPr>
            <a:xfrm>
              <a:off x="2988373" y="2727952"/>
              <a:ext cx="8157210" cy="1287886"/>
            </a:xfrm>
            <a:custGeom>
              <a:avLst/>
              <a:gdLst>
                <a:gd name="connsiteX0" fmla="*/ 0 w 8157210"/>
                <a:gd name="connsiteY0" fmla="*/ 1287887 h 1287886"/>
                <a:gd name="connsiteX1" fmla="*/ 8157210 w 8157210"/>
                <a:gd name="connsiteY1" fmla="*/ 49732 h 1287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157210" h="1287886">
                  <a:moveTo>
                    <a:pt x="0" y="1287887"/>
                  </a:moveTo>
                  <a:cubicBezTo>
                    <a:pt x="1504760" y="-1803262"/>
                    <a:pt x="5641181" y="1885771"/>
                    <a:pt x="8157210" y="49732"/>
                  </a:cubicBezTo>
                </a:path>
              </a:pathLst>
            </a:custGeom>
            <a:noFill/>
            <a:ln w="9525" cap="flat">
              <a:gradFill flip="none" rotWithShape="1">
                <a:gsLst>
                  <a:gs pos="0">
                    <a:schemeClr val="bg1">
                      <a:lumMod val="75000"/>
                      <a:alpha val="25000"/>
                    </a:schemeClr>
                  </a:gs>
                  <a:gs pos="100000">
                    <a:schemeClr val="bg1">
                      <a:lumMod val="75000"/>
                      <a:alpha val="4000"/>
                    </a:schemeClr>
                  </a:gs>
                </a:gsLst>
                <a:lin ang="2700000" scaled="1"/>
                <a:tileRect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6E3BE041-C635-4B4E-A1DF-57F2E69EDCFA}"/>
                </a:ext>
              </a:extLst>
            </p:cNvPr>
            <p:cNvSpPr/>
            <p:nvPr/>
          </p:nvSpPr>
          <p:spPr>
            <a:xfrm>
              <a:off x="2995898" y="2648958"/>
              <a:ext cx="8152828" cy="1330590"/>
            </a:xfrm>
            <a:custGeom>
              <a:avLst/>
              <a:gdLst>
                <a:gd name="connsiteX0" fmla="*/ 0 w 8152828"/>
                <a:gd name="connsiteY0" fmla="*/ 1330590 h 1330590"/>
                <a:gd name="connsiteX1" fmla="*/ 8152828 w 8152828"/>
                <a:gd name="connsiteY1" fmla="*/ 11283 h 1330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152828" h="1330590">
                  <a:moveTo>
                    <a:pt x="0" y="1330590"/>
                  </a:moveTo>
                  <a:cubicBezTo>
                    <a:pt x="1377696" y="-1823613"/>
                    <a:pt x="5695760" y="1872658"/>
                    <a:pt x="8152828" y="11283"/>
                  </a:cubicBezTo>
                </a:path>
              </a:pathLst>
            </a:custGeom>
            <a:noFill/>
            <a:ln w="9525" cap="flat">
              <a:gradFill flip="none" rotWithShape="1">
                <a:gsLst>
                  <a:gs pos="0">
                    <a:schemeClr val="bg1">
                      <a:lumMod val="75000"/>
                      <a:alpha val="25000"/>
                    </a:schemeClr>
                  </a:gs>
                  <a:gs pos="100000">
                    <a:schemeClr val="bg1">
                      <a:lumMod val="75000"/>
                      <a:alpha val="4000"/>
                    </a:schemeClr>
                  </a:gs>
                </a:gsLst>
                <a:lin ang="2700000" scaled="1"/>
                <a:tileRect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B6E1B180-5D0B-458B-8F49-DEA537E59539}"/>
                </a:ext>
              </a:extLst>
            </p:cNvPr>
            <p:cNvSpPr/>
            <p:nvPr/>
          </p:nvSpPr>
          <p:spPr>
            <a:xfrm>
              <a:off x="3003518" y="2542798"/>
              <a:ext cx="8148351" cy="1400460"/>
            </a:xfrm>
            <a:custGeom>
              <a:avLst/>
              <a:gdLst>
                <a:gd name="connsiteX0" fmla="*/ 0 w 8148351"/>
                <a:gd name="connsiteY0" fmla="*/ 1400461 h 1400460"/>
                <a:gd name="connsiteX1" fmla="*/ 8148352 w 8148351"/>
                <a:gd name="connsiteY1" fmla="*/ 0 h 1400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148351" h="1400460">
                  <a:moveTo>
                    <a:pt x="0" y="1400461"/>
                  </a:moveTo>
                  <a:cubicBezTo>
                    <a:pt x="1250537" y="-1816989"/>
                    <a:pt x="5750243" y="1886712"/>
                    <a:pt x="8148352" y="0"/>
                  </a:cubicBezTo>
                </a:path>
              </a:pathLst>
            </a:custGeom>
            <a:noFill/>
            <a:ln w="9525" cap="flat">
              <a:gradFill flip="none" rotWithShape="1">
                <a:gsLst>
                  <a:gs pos="0">
                    <a:schemeClr val="bg1">
                      <a:lumMod val="75000"/>
                      <a:alpha val="25000"/>
                    </a:schemeClr>
                  </a:gs>
                  <a:gs pos="100000">
                    <a:schemeClr val="bg1">
                      <a:lumMod val="75000"/>
                      <a:alpha val="4000"/>
                    </a:schemeClr>
                  </a:gs>
                </a:gsLst>
                <a:lin ang="2700000" scaled="1"/>
                <a:tileRect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6FE0A32F-FDB6-4D00-B73C-78B2A14CBC09}"/>
                </a:ext>
              </a:extLst>
            </p:cNvPr>
            <p:cNvSpPr/>
            <p:nvPr/>
          </p:nvSpPr>
          <p:spPr>
            <a:xfrm>
              <a:off x="3011043" y="2425355"/>
              <a:ext cx="8143970" cy="1481613"/>
            </a:xfrm>
            <a:custGeom>
              <a:avLst/>
              <a:gdLst>
                <a:gd name="connsiteX0" fmla="*/ 0 w 8143970"/>
                <a:gd name="connsiteY0" fmla="*/ 1481614 h 1481613"/>
                <a:gd name="connsiteX1" fmla="*/ 8143971 w 8143970"/>
                <a:gd name="connsiteY1" fmla="*/ 0 h 1481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143970" h="1481613">
                  <a:moveTo>
                    <a:pt x="0" y="1481614"/>
                  </a:moveTo>
                  <a:cubicBezTo>
                    <a:pt x="1123379" y="-1798987"/>
                    <a:pt x="5804916" y="1912049"/>
                    <a:pt x="8143971" y="0"/>
                  </a:cubicBezTo>
                </a:path>
              </a:pathLst>
            </a:custGeom>
            <a:noFill/>
            <a:ln w="9525" cap="flat">
              <a:gradFill flip="none" rotWithShape="1">
                <a:gsLst>
                  <a:gs pos="0">
                    <a:schemeClr val="bg1">
                      <a:lumMod val="75000"/>
                      <a:alpha val="25000"/>
                    </a:schemeClr>
                  </a:gs>
                  <a:gs pos="100000">
                    <a:schemeClr val="bg1">
                      <a:lumMod val="75000"/>
                      <a:alpha val="4000"/>
                    </a:schemeClr>
                  </a:gs>
                </a:gsLst>
                <a:lin ang="2700000" scaled="1"/>
                <a:tileRect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BAD82C20-3DD3-4284-94F7-A8412B3FE8C8}"/>
                </a:ext>
              </a:extLst>
            </p:cNvPr>
            <p:cNvSpPr/>
            <p:nvPr/>
          </p:nvSpPr>
          <p:spPr>
            <a:xfrm>
              <a:off x="3018567" y="2307816"/>
              <a:ext cx="8139588" cy="1562766"/>
            </a:xfrm>
            <a:custGeom>
              <a:avLst/>
              <a:gdLst>
                <a:gd name="connsiteX0" fmla="*/ 0 w 8139588"/>
                <a:gd name="connsiteY0" fmla="*/ 1562767 h 1562766"/>
                <a:gd name="connsiteX1" fmla="*/ 8139589 w 8139588"/>
                <a:gd name="connsiteY1" fmla="*/ 0 h 1562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139588" h="1562766">
                  <a:moveTo>
                    <a:pt x="0" y="1562767"/>
                  </a:moveTo>
                  <a:cubicBezTo>
                    <a:pt x="996315" y="-1780985"/>
                    <a:pt x="5859495" y="1937385"/>
                    <a:pt x="8139589" y="0"/>
                  </a:cubicBezTo>
                </a:path>
              </a:pathLst>
            </a:custGeom>
            <a:noFill/>
            <a:ln w="9525" cap="flat">
              <a:gradFill flip="none" rotWithShape="1">
                <a:gsLst>
                  <a:gs pos="0">
                    <a:schemeClr val="bg1">
                      <a:lumMod val="75000"/>
                      <a:alpha val="25000"/>
                    </a:schemeClr>
                  </a:gs>
                  <a:gs pos="100000">
                    <a:schemeClr val="bg1">
                      <a:lumMod val="75000"/>
                      <a:alpha val="4000"/>
                    </a:schemeClr>
                  </a:gs>
                </a:gsLst>
                <a:lin ang="2700000" scaled="1"/>
                <a:tileRect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1EB5212A-403D-174F-8D65-57891E87D59D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89" r="14189"/>
          <a:stretch>
            <a:fillRect/>
          </a:stretch>
        </p:blipFill>
        <p:spPr>
          <a:xfrm>
            <a:off x="1744082" y="755944"/>
            <a:ext cx="1727200" cy="1611312"/>
          </a:xfr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  <p:pic>
        <p:nvPicPr>
          <p:cNvPr id="9" name="Picture Placeholder 8" descr="A picture containing person, person, posing, male&#10;&#10;Description automatically generated">
            <a:extLst>
              <a:ext uri="{FF2B5EF4-FFF2-40B4-BE49-F238E27FC236}">
                <a16:creationId xmlns:a16="http://schemas.microsoft.com/office/drawing/2014/main" id="{C1D0EA2E-BF56-834F-91F1-D036EB443171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38" r="21238"/>
          <a:stretch>
            <a:fillRect/>
          </a:stretch>
        </p:blipFill>
        <p:spPr>
          <a:xfrm>
            <a:off x="7597724" y="784335"/>
            <a:ext cx="1690687" cy="1712912"/>
          </a:xfr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3EF072E7-CE95-43E4-B292-D0B6F36737A4}"/>
              </a:ext>
            </a:extLst>
          </p:cNvPr>
          <p:cNvSpPr txBox="1"/>
          <p:nvPr/>
        </p:nvSpPr>
        <p:spPr>
          <a:xfrm>
            <a:off x="1888493" y="186829"/>
            <a:ext cx="854043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Space Grotesk" pitchFamily="2" charset="0"/>
              </a:rPr>
              <a:t>Founders</a:t>
            </a:r>
            <a:endParaRPr lang="en-US" sz="4400" b="1" dirty="0">
              <a:gradFill>
                <a:gsLst>
                  <a:gs pos="54900">
                    <a:schemeClr val="accent2">
                      <a:lumMod val="60000"/>
                      <a:lumOff val="40000"/>
                    </a:schemeClr>
                  </a:gs>
                  <a:gs pos="0">
                    <a:schemeClr val="accent1"/>
                  </a:gs>
                  <a:gs pos="100000">
                    <a:schemeClr val="accent4"/>
                  </a:gs>
                </a:gsLst>
                <a:lin ang="2700000" scaled="1"/>
              </a:gradFill>
              <a:latin typeface="+mj-lt"/>
              <a:cs typeface="Space Grotesk" pitchFamily="2" charset="0"/>
            </a:endParaRPr>
          </a:p>
        </p:txBody>
      </p:sp>
      <p:sp>
        <p:nvSpPr>
          <p:cNvPr id="98" name="Cube 97">
            <a:extLst>
              <a:ext uri="{FF2B5EF4-FFF2-40B4-BE49-F238E27FC236}">
                <a16:creationId xmlns:a16="http://schemas.microsoft.com/office/drawing/2014/main" id="{A82A90F9-32E9-4897-8F74-67CA446A6BBB}"/>
              </a:ext>
            </a:extLst>
          </p:cNvPr>
          <p:cNvSpPr/>
          <p:nvPr/>
        </p:nvSpPr>
        <p:spPr>
          <a:xfrm rot="639960" flipH="1">
            <a:off x="3560853" y="-336594"/>
            <a:ext cx="493846" cy="493846"/>
          </a:xfrm>
          <a:prstGeom prst="cube">
            <a:avLst/>
          </a:prstGeom>
          <a:gradFill>
            <a:gsLst>
              <a:gs pos="55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  <a:gs pos="100000">
                <a:schemeClr val="accent4"/>
              </a:gs>
            </a:gsLst>
            <a:lin ang="2700000" scaled="1"/>
          </a:gradFill>
          <a:ln cap="rnd">
            <a:noFill/>
            <a:round/>
          </a:ln>
          <a:effectLst>
            <a:outerShdw blurRad="292100" dist="508000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id-ID"/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DA91CD0A-69B7-42EB-8951-11CB963BD0B6}"/>
              </a:ext>
            </a:extLst>
          </p:cNvPr>
          <p:cNvSpPr/>
          <p:nvPr/>
        </p:nvSpPr>
        <p:spPr>
          <a:xfrm>
            <a:off x="5020568" y="5364817"/>
            <a:ext cx="2492752" cy="2492750"/>
          </a:xfrm>
          <a:prstGeom prst="ellipse">
            <a:avLst/>
          </a:prstGeom>
          <a:gradFill>
            <a:gsLst>
              <a:gs pos="35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  <a:gs pos="100000">
                <a:schemeClr val="accent4"/>
              </a:gs>
            </a:gsLst>
            <a:lin ang="2700000" scaled="1"/>
          </a:gradFill>
          <a:ln>
            <a:noFill/>
          </a:ln>
          <a:effectLst>
            <a:softEdge rad="825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0" name="Cube 99">
            <a:extLst>
              <a:ext uri="{FF2B5EF4-FFF2-40B4-BE49-F238E27FC236}">
                <a16:creationId xmlns:a16="http://schemas.microsoft.com/office/drawing/2014/main" id="{4974FCA5-C802-4DAE-BDB0-43130222F2C8}"/>
              </a:ext>
            </a:extLst>
          </p:cNvPr>
          <p:cNvSpPr/>
          <p:nvPr/>
        </p:nvSpPr>
        <p:spPr>
          <a:xfrm rot="19873408" flipH="1">
            <a:off x="4634806" y="-507923"/>
            <a:ext cx="352011" cy="352011"/>
          </a:xfrm>
          <a:prstGeom prst="cube">
            <a:avLst/>
          </a:prstGeom>
          <a:gradFill>
            <a:gsLst>
              <a:gs pos="55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  <a:gs pos="100000">
                <a:schemeClr val="accent4"/>
              </a:gs>
            </a:gsLst>
            <a:lin ang="2700000" scaled="1"/>
          </a:gradFill>
          <a:ln cap="rnd">
            <a:noFill/>
            <a:round/>
          </a:ln>
          <a:effectLst>
            <a:outerShdw blurRad="292100" dist="508000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id-ID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428696A-C0E0-4C11-9AE4-2CE890FECF30}"/>
              </a:ext>
            </a:extLst>
          </p:cNvPr>
          <p:cNvGrpSpPr/>
          <p:nvPr/>
        </p:nvGrpSpPr>
        <p:grpSpPr>
          <a:xfrm>
            <a:off x="1596083" y="2400189"/>
            <a:ext cx="1954858" cy="562774"/>
            <a:chOff x="1123658" y="3147198"/>
            <a:chExt cx="1954858" cy="562774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F8DB349C-F109-4485-A194-E458D24D76AA}"/>
                </a:ext>
              </a:extLst>
            </p:cNvPr>
            <p:cNvGrpSpPr/>
            <p:nvPr/>
          </p:nvGrpSpPr>
          <p:grpSpPr>
            <a:xfrm>
              <a:off x="1123658" y="3147198"/>
              <a:ext cx="1954858" cy="562774"/>
              <a:chOff x="1221659" y="4192808"/>
              <a:chExt cx="1954858" cy="562774"/>
            </a:xfrm>
          </p:grpSpPr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CC2BC446-2231-4F89-9BAB-BC7C8A7E35E9}"/>
                  </a:ext>
                </a:extLst>
              </p:cNvPr>
              <p:cNvSpPr txBox="1"/>
              <p:nvPr/>
            </p:nvSpPr>
            <p:spPr>
              <a:xfrm>
                <a:off x="1229730" y="4192808"/>
                <a:ext cx="1946787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 err="1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j-lt"/>
                    <a:cs typeface="Catamaran Bold" panose="00000800000000000000" pitchFamily="2" charset="0"/>
                  </a:rPr>
                  <a:t>Bekir</a:t>
                </a:r>
                <a:r>
                  <a:rPr lang="en-US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j-lt"/>
                    <a:cs typeface="Catamaran Bold" panose="00000800000000000000" pitchFamily="2" charset="0"/>
                  </a:rPr>
                  <a:t> Dag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90A6F3B-F106-4971-9048-8E4C29066FA8}"/>
                  </a:ext>
                </a:extLst>
              </p:cNvPr>
              <p:cNvSpPr txBox="1"/>
              <p:nvPr/>
            </p:nvSpPr>
            <p:spPr>
              <a:xfrm>
                <a:off x="1221659" y="4453961"/>
                <a:ext cx="1946787" cy="3016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CEO</a:t>
                </a:r>
              </a:p>
            </p:txBody>
          </p:sp>
        </p:grpSp>
        <p:pic>
          <p:nvPicPr>
            <p:cNvPr id="3" name="Picture 2" descr="Icon&#10;&#10;Description automatically generated">
              <a:hlinkClick r:id="rId5"/>
              <a:extLst>
                <a:ext uri="{FF2B5EF4-FFF2-40B4-BE49-F238E27FC236}">
                  <a16:creationId xmlns:a16="http://schemas.microsoft.com/office/drawing/2014/main" id="{1B6517B9-2CF2-41F9-A190-D157D5D94CD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27207" y="3181366"/>
              <a:ext cx="222769" cy="226947"/>
            </a:xfrm>
            <a:prstGeom prst="rect">
              <a:avLst/>
            </a:prstGeom>
          </p:spPr>
        </p:pic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ED914A28-E456-4758-A82E-029375E83508}"/>
              </a:ext>
            </a:extLst>
          </p:cNvPr>
          <p:cNvGrpSpPr/>
          <p:nvPr/>
        </p:nvGrpSpPr>
        <p:grpSpPr>
          <a:xfrm>
            <a:off x="7459888" y="2506572"/>
            <a:ext cx="2019047" cy="570273"/>
            <a:chOff x="5114350" y="3384296"/>
            <a:chExt cx="2019047" cy="570273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4E90D0BE-61D4-4C36-B7E2-E0D8DB4957C5}"/>
                </a:ext>
              </a:extLst>
            </p:cNvPr>
            <p:cNvGrpSpPr/>
            <p:nvPr/>
          </p:nvGrpSpPr>
          <p:grpSpPr>
            <a:xfrm>
              <a:off x="5114350" y="3384296"/>
              <a:ext cx="1946787" cy="570273"/>
              <a:chOff x="3822291" y="4829948"/>
              <a:chExt cx="1946787" cy="570273"/>
            </a:xfrm>
          </p:grpSpPr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447B009C-7699-47F7-9840-A3786DB408FA}"/>
                  </a:ext>
                </a:extLst>
              </p:cNvPr>
              <p:cNvSpPr txBox="1"/>
              <p:nvPr/>
            </p:nvSpPr>
            <p:spPr>
              <a:xfrm>
                <a:off x="3822291" y="4829948"/>
                <a:ext cx="1946787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 err="1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j-lt"/>
                    <a:cs typeface="Catamaran Bold" panose="00000800000000000000" pitchFamily="2" charset="0"/>
                  </a:rPr>
                  <a:t>Serhat</a:t>
                </a:r>
                <a:r>
                  <a:rPr lang="en-US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j-lt"/>
                    <a:cs typeface="Catamaran Bold" panose="00000800000000000000" pitchFamily="2" charset="0"/>
                  </a:rPr>
                  <a:t> TANRIKUT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EF307023-0813-4D65-814D-A9F6A7BE119B}"/>
                  </a:ext>
                </a:extLst>
              </p:cNvPr>
              <p:cNvSpPr txBox="1"/>
              <p:nvPr/>
            </p:nvSpPr>
            <p:spPr>
              <a:xfrm>
                <a:off x="3822291" y="5095522"/>
                <a:ext cx="1946787" cy="3046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CTO</a:t>
                </a:r>
              </a:p>
            </p:txBody>
          </p:sp>
        </p:grpSp>
        <p:pic>
          <p:nvPicPr>
            <p:cNvPr id="56" name="Picture 55" descr="Icon&#10;&#10;Description automatically generated">
              <a:hlinkClick r:id="rId7"/>
              <a:extLst>
                <a:ext uri="{FF2B5EF4-FFF2-40B4-BE49-F238E27FC236}">
                  <a16:creationId xmlns:a16="http://schemas.microsoft.com/office/drawing/2014/main" id="{1D3E25C1-BD2D-4CD2-B037-0E4489A7ADE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10628" y="3387374"/>
              <a:ext cx="222769" cy="226947"/>
            </a:xfrm>
            <a:prstGeom prst="rect">
              <a:avLst/>
            </a:prstGeom>
          </p:spPr>
        </p:pic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5208C542-4CEC-4F92-9891-E2164218177A}"/>
              </a:ext>
            </a:extLst>
          </p:cNvPr>
          <p:cNvSpPr txBox="1"/>
          <p:nvPr/>
        </p:nvSpPr>
        <p:spPr>
          <a:xfrm>
            <a:off x="276386" y="2973168"/>
            <a:ext cx="5864215" cy="343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1200" i="1" dirty="0"/>
              <a:t>19 years of experience in Software Development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1200" i="1" dirty="0"/>
              <a:t>Delivered tens of different projects of various sizes in different industries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1200" i="1" dirty="0"/>
              <a:t>Started his own web-shop in 2011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1200" i="1" dirty="0"/>
              <a:t>Worked for the biggest advertisement agencies in Turkey and built enterprise products such as playstore.com, IKSV.org and secretcv.com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1200" i="1" dirty="0"/>
              <a:t>Managed development teams of 10+ people in 3 different software companies in North America and created the standards for support lifecycle. Created tens of different projects from the idea stage to the end product.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1200" i="1" dirty="0"/>
              <a:t>Partnered with Student Ally and built the software from scratch with his team, which has a complicated structure and lives on the cloud.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1200" i="1" dirty="0"/>
              <a:t>Vast experience in product creation and product life cycle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1200" i="1" dirty="0"/>
              <a:t>Founded </a:t>
            </a:r>
            <a:r>
              <a:rPr lang="en-US" sz="1200" i="1" dirty="0" err="1"/>
              <a:t>Wodo</a:t>
            </a:r>
            <a:r>
              <a:rPr lang="en-US" sz="1200" i="1" dirty="0"/>
              <a:t> Networks as CEO 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FD1DEAD9-4F4C-477D-80C9-1A10DF735772}"/>
              </a:ext>
            </a:extLst>
          </p:cNvPr>
          <p:cNvSpPr txBox="1"/>
          <p:nvPr/>
        </p:nvSpPr>
        <p:spPr>
          <a:xfrm>
            <a:off x="6235287" y="3044633"/>
            <a:ext cx="6027047" cy="343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1200" i="1" dirty="0"/>
              <a:t>17 years of experience in Software Development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1200" i="1" dirty="0"/>
              <a:t>Walked through many different roles (software engineer, tech team lead, scrum master, release manager, R&amp;D Leader, People Manager)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1200" i="1" dirty="0"/>
              <a:t>7 years of leadership experience in Nokia (built international teams, delivered high performant, distributed telco products )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1200" i="1" dirty="0"/>
              <a:t>Built/Led market leader device manager/IoT platform for the telecommunication industry in Nokia. 200+ deployments all around the world.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1200" i="1" dirty="0"/>
              <a:t>Led SaaS-Cloud Infrastructure Team in Sitecore 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1200" i="1" dirty="0"/>
              <a:t>Founded </a:t>
            </a:r>
            <a:r>
              <a:rPr lang="en-US" sz="1200" i="1" dirty="0" err="1"/>
              <a:t>Wodo</a:t>
            </a:r>
            <a:r>
              <a:rPr lang="en-US" sz="1200" i="1" dirty="0"/>
              <a:t> Networks as CTO 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1200" i="1" dirty="0"/>
              <a:t>Vast experience in leadership, software product development, software architecture, and cloud technologies. 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sz="1200" i="1" dirty="0"/>
          </a:p>
          <a:p>
            <a:pPr>
              <a:lnSpc>
                <a:spcPct val="130000"/>
              </a:lnSpc>
            </a:pPr>
            <a:endParaRPr lang="en-US" sz="1200" i="1" dirty="0"/>
          </a:p>
        </p:txBody>
      </p:sp>
    </p:spTree>
    <p:extLst>
      <p:ext uri="{BB962C8B-B14F-4D97-AF65-F5344CB8AC3E}">
        <p14:creationId xmlns:p14="http://schemas.microsoft.com/office/powerpoint/2010/main" val="3347276881"/>
      </p:ext>
    </p:extLst>
  </p:cSld>
  <p:clrMapOvr>
    <a:masterClrMapping/>
  </p:clrMapOvr>
  <p:transition spd="slow">
    <p:push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2" presetClass="entr" presetSubtype="8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1" dur="10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1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4" dur="125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5" dur="125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1" fill="hold" grpId="0" nodeType="withEffect" p14:presetBounceEnd="80000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8" dur="125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9" dur="125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4" fill="hold" grpId="0" nodeType="withEffect" p14:presetBounceEnd="8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2" dur="125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3" dur="125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1" fill="hold" grpId="0" nodeType="withEffect" p14:presetBounceEnd="80000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6" dur="1250" fill="hold"/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7" dur="1250" fill="hold"/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0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1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2" presetID="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4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5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6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8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9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0" presetID="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2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3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4" presetID="2" presetClass="entr" presetSubtype="4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6" dur="10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7" dur="10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8" presetID="2" presetClass="entr" presetSubtype="4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0" dur="10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1" dur="10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7" grpId="0" animBg="1"/>
          <p:bldP spid="42" grpId="0"/>
          <p:bldP spid="98" grpId="0" animBg="1"/>
          <p:bldP spid="99" grpId="0" animBg="1"/>
          <p:bldP spid="100" grpId="0" animBg="1"/>
          <p:bldP spid="61" grpId="0"/>
          <p:bldP spid="62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2" presetClass="entr" presetSubtype="8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1" dur="10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1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" dur="125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" dur="125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1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125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125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4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125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125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1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1250" fill="hold"/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1250" fill="hold"/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0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1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2" presetID="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4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5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6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8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9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0" presetID="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2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3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4" presetID="2" presetClass="entr" presetSubtype="4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6" dur="10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7" dur="10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8" presetID="2" presetClass="entr" presetSubtype="4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0" dur="10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1" dur="10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7" grpId="0" animBg="1"/>
          <p:bldP spid="42" grpId="0"/>
          <p:bldP spid="98" grpId="0" animBg="1"/>
          <p:bldP spid="99" grpId="0" animBg="1"/>
          <p:bldP spid="100" grpId="0" animBg="1"/>
          <p:bldP spid="61" grpId="0"/>
          <p:bldP spid="62" grpId="0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aphic 70">
            <a:extLst>
              <a:ext uri="{FF2B5EF4-FFF2-40B4-BE49-F238E27FC236}">
                <a16:creationId xmlns:a16="http://schemas.microsoft.com/office/drawing/2014/main" id="{6AEDF324-72B3-43C9-B272-B89E9D3B23CD}"/>
              </a:ext>
            </a:extLst>
          </p:cNvPr>
          <p:cNvGrpSpPr/>
          <p:nvPr/>
        </p:nvGrpSpPr>
        <p:grpSpPr>
          <a:xfrm rot="900000" flipH="1" flipV="1">
            <a:off x="-645049" y="-1864712"/>
            <a:ext cx="8759820" cy="10587424"/>
            <a:chOff x="4939567" y="-1171087"/>
            <a:chExt cx="8436520" cy="10196672"/>
          </a:xfrm>
          <a:noFill/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741BD8DD-1782-4F2E-92ED-E8F13EA6B9FF}"/>
                </a:ext>
              </a:extLst>
            </p:cNvPr>
            <p:cNvSpPr/>
            <p:nvPr/>
          </p:nvSpPr>
          <p:spPr>
            <a:xfrm>
              <a:off x="4939567" y="-38123"/>
              <a:ext cx="5859991" cy="9063564"/>
            </a:xfrm>
            <a:custGeom>
              <a:avLst/>
              <a:gdLst>
                <a:gd name="connsiteX0" fmla="*/ 3379699 w 5859991"/>
                <a:gd name="connsiteY0" fmla="*/ 0 h 9063564"/>
                <a:gd name="connsiteX1" fmla="*/ 0 w 5859991"/>
                <a:gd name="connsiteY1" fmla="*/ 9063564 h 906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59991" h="9063564">
                  <a:moveTo>
                    <a:pt x="3379699" y="0"/>
                  </a:moveTo>
                  <a:cubicBezTo>
                    <a:pt x="7168991" y="921842"/>
                    <a:pt x="7043074" y="6625483"/>
                    <a:pt x="0" y="9063564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9C00BF71-39C6-45D5-85E4-F65E474E5A15}"/>
                </a:ext>
              </a:extLst>
            </p:cNvPr>
            <p:cNvSpPr/>
            <p:nvPr/>
          </p:nvSpPr>
          <p:spPr>
            <a:xfrm>
              <a:off x="4939567" y="-92067"/>
              <a:ext cx="5941512" cy="9117508"/>
            </a:xfrm>
            <a:custGeom>
              <a:avLst/>
              <a:gdLst>
                <a:gd name="connsiteX0" fmla="*/ 3597800 w 5941512"/>
                <a:gd name="connsiteY0" fmla="*/ 0 h 9117508"/>
                <a:gd name="connsiteX1" fmla="*/ 0 w 5941512"/>
                <a:gd name="connsiteY1" fmla="*/ 9117508 h 9117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941512" h="9117508">
                  <a:moveTo>
                    <a:pt x="3597800" y="0"/>
                  </a:moveTo>
                  <a:cubicBezTo>
                    <a:pt x="7297671" y="1096468"/>
                    <a:pt x="6983314" y="6761286"/>
                    <a:pt x="0" y="9117508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D1B3A991-334C-4639-8BA7-5CCF08C3279B}"/>
                </a:ext>
              </a:extLst>
            </p:cNvPr>
            <p:cNvSpPr/>
            <p:nvPr/>
          </p:nvSpPr>
          <p:spPr>
            <a:xfrm>
              <a:off x="4939567" y="-146011"/>
              <a:ext cx="6026723" cy="9171451"/>
            </a:xfrm>
            <a:custGeom>
              <a:avLst/>
              <a:gdLst>
                <a:gd name="connsiteX0" fmla="*/ 3815901 w 6026723"/>
                <a:gd name="connsiteY0" fmla="*/ 0 h 9171451"/>
                <a:gd name="connsiteX1" fmla="*/ 0 w 6026723"/>
                <a:gd name="connsiteY1" fmla="*/ 9171452 h 9171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026723" h="9171451">
                  <a:moveTo>
                    <a:pt x="3815901" y="0"/>
                  </a:moveTo>
                  <a:cubicBezTo>
                    <a:pt x="7426351" y="1271240"/>
                    <a:pt x="6923409" y="6897236"/>
                    <a:pt x="0" y="9171452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88E88C3C-C277-45C9-96BD-AB86379697F7}"/>
                </a:ext>
              </a:extLst>
            </p:cNvPr>
            <p:cNvSpPr/>
            <p:nvPr/>
          </p:nvSpPr>
          <p:spPr>
            <a:xfrm>
              <a:off x="4939567" y="-199954"/>
              <a:ext cx="6115780" cy="9225395"/>
            </a:xfrm>
            <a:custGeom>
              <a:avLst/>
              <a:gdLst>
                <a:gd name="connsiteX0" fmla="*/ 4034003 w 6115780"/>
                <a:gd name="connsiteY0" fmla="*/ 0 h 9225395"/>
                <a:gd name="connsiteX1" fmla="*/ 0 w 6115780"/>
                <a:gd name="connsiteY1" fmla="*/ 9225396 h 9225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115780" h="9225395">
                  <a:moveTo>
                    <a:pt x="4034003" y="0"/>
                  </a:moveTo>
                  <a:cubicBezTo>
                    <a:pt x="7555031" y="1446012"/>
                    <a:pt x="6863504" y="7033186"/>
                    <a:pt x="0" y="9225396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24ACC31-F15B-46F7-AECE-31A195D79C6E}"/>
                </a:ext>
              </a:extLst>
            </p:cNvPr>
            <p:cNvSpPr/>
            <p:nvPr/>
          </p:nvSpPr>
          <p:spPr>
            <a:xfrm>
              <a:off x="4939567" y="-253898"/>
              <a:ext cx="6208924" cy="9279339"/>
            </a:xfrm>
            <a:custGeom>
              <a:avLst/>
              <a:gdLst>
                <a:gd name="connsiteX0" fmla="*/ 4252249 w 6208924"/>
                <a:gd name="connsiteY0" fmla="*/ 0 h 9279339"/>
                <a:gd name="connsiteX1" fmla="*/ 0 w 6208924"/>
                <a:gd name="connsiteY1" fmla="*/ 9279339 h 9279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08924" h="9279339">
                  <a:moveTo>
                    <a:pt x="4252249" y="0"/>
                  </a:moveTo>
                  <a:cubicBezTo>
                    <a:pt x="7683856" y="1620784"/>
                    <a:pt x="6803744" y="7169136"/>
                    <a:pt x="0" y="9279339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783E816-D8CA-4CFB-9150-61F223CD153D}"/>
                </a:ext>
              </a:extLst>
            </p:cNvPr>
            <p:cNvSpPr/>
            <p:nvPr/>
          </p:nvSpPr>
          <p:spPr>
            <a:xfrm>
              <a:off x="4939567" y="-307842"/>
              <a:ext cx="6306011" cy="9333282"/>
            </a:xfrm>
            <a:custGeom>
              <a:avLst/>
              <a:gdLst>
                <a:gd name="connsiteX0" fmla="*/ 4470351 w 6306011"/>
                <a:gd name="connsiteY0" fmla="*/ 0 h 9333282"/>
                <a:gd name="connsiteX1" fmla="*/ 0 w 6306011"/>
                <a:gd name="connsiteY1" fmla="*/ 9333283 h 9333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306011" h="9333282">
                  <a:moveTo>
                    <a:pt x="4470351" y="0"/>
                  </a:moveTo>
                  <a:cubicBezTo>
                    <a:pt x="7812535" y="1795410"/>
                    <a:pt x="6743985" y="7304941"/>
                    <a:pt x="0" y="9333283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6DCF551-FA55-4636-8881-FC04BA2BAF53}"/>
                </a:ext>
              </a:extLst>
            </p:cNvPr>
            <p:cNvSpPr/>
            <p:nvPr/>
          </p:nvSpPr>
          <p:spPr>
            <a:xfrm>
              <a:off x="4939567" y="-361786"/>
              <a:ext cx="6407253" cy="9387226"/>
            </a:xfrm>
            <a:custGeom>
              <a:avLst/>
              <a:gdLst>
                <a:gd name="connsiteX0" fmla="*/ 4688452 w 6407253"/>
                <a:gd name="connsiteY0" fmla="*/ 0 h 9387226"/>
                <a:gd name="connsiteX1" fmla="*/ 0 w 6407253"/>
                <a:gd name="connsiteY1" fmla="*/ 9387227 h 9387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07253" h="9387226">
                  <a:moveTo>
                    <a:pt x="4688452" y="0"/>
                  </a:moveTo>
                  <a:cubicBezTo>
                    <a:pt x="7941361" y="1970182"/>
                    <a:pt x="6684079" y="7440890"/>
                    <a:pt x="0" y="9387227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83D894C-EE67-4EA8-BCF6-2F074F50FB5A}"/>
                </a:ext>
              </a:extLst>
            </p:cNvPr>
            <p:cNvSpPr/>
            <p:nvPr/>
          </p:nvSpPr>
          <p:spPr>
            <a:xfrm>
              <a:off x="4939567" y="-415729"/>
              <a:ext cx="6512633" cy="9441170"/>
            </a:xfrm>
            <a:custGeom>
              <a:avLst/>
              <a:gdLst>
                <a:gd name="connsiteX0" fmla="*/ 4906553 w 6512633"/>
                <a:gd name="connsiteY0" fmla="*/ 0 h 9441170"/>
                <a:gd name="connsiteX1" fmla="*/ 0 w 6512633"/>
                <a:gd name="connsiteY1" fmla="*/ 9441170 h 9441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12633" h="9441170">
                  <a:moveTo>
                    <a:pt x="4906553" y="0"/>
                  </a:moveTo>
                  <a:cubicBezTo>
                    <a:pt x="8070041" y="2144954"/>
                    <a:pt x="6624174" y="7576840"/>
                    <a:pt x="0" y="9441170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EC284F1-A17F-49FE-8BB6-AA69089F75C4}"/>
                </a:ext>
              </a:extLst>
            </p:cNvPr>
            <p:cNvSpPr/>
            <p:nvPr/>
          </p:nvSpPr>
          <p:spPr>
            <a:xfrm>
              <a:off x="4939567" y="-469673"/>
              <a:ext cx="6622351" cy="9495114"/>
            </a:xfrm>
            <a:custGeom>
              <a:avLst/>
              <a:gdLst>
                <a:gd name="connsiteX0" fmla="*/ 5124800 w 6622351"/>
                <a:gd name="connsiteY0" fmla="*/ 0 h 9495114"/>
                <a:gd name="connsiteX1" fmla="*/ 0 w 6622351"/>
                <a:gd name="connsiteY1" fmla="*/ 9495114 h 9495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22351" h="9495114">
                  <a:moveTo>
                    <a:pt x="5124800" y="0"/>
                  </a:moveTo>
                  <a:cubicBezTo>
                    <a:pt x="8198721" y="2319726"/>
                    <a:pt x="6564415" y="7712645"/>
                    <a:pt x="0" y="9495114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18C8332-3FB5-45B0-920E-E2EB854DFC21}"/>
                </a:ext>
              </a:extLst>
            </p:cNvPr>
            <p:cNvSpPr/>
            <p:nvPr/>
          </p:nvSpPr>
          <p:spPr>
            <a:xfrm>
              <a:off x="4939567" y="-523617"/>
              <a:ext cx="6736301" cy="9549057"/>
            </a:xfrm>
            <a:custGeom>
              <a:avLst/>
              <a:gdLst>
                <a:gd name="connsiteX0" fmla="*/ 5342901 w 6736301"/>
                <a:gd name="connsiteY0" fmla="*/ 0 h 9549057"/>
                <a:gd name="connsiteX1" fmla="*/ 0 w 6736301"/>
                <a:gd name="connsiteY1" fmla="*/ 9549058 h 9549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736301" h="9549057">
                  <a:moveTo>
                    <a:pt x="5342901" y="0"/>
                  </a:moveTo>
                  <a:cubicBezTo>
                    <a:pt x="8327400" y="2494498"/>
                    <a:pt x="6504509" y="7848595"/>
                    <a:pt x="0" y="9549058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18F145B-6515-4A12-ADAA-14CFB7794898}"/>
                </a:ext>
              </a:extLst>
            </p:cNvPr>
            <p:cNvSpPr/>
            <p:nvPr/>
          </p:nvSpPr>
          <p:spPr>
            <a:xfrm>
              <a:off x="4939567" y="-577561"/>
              <a:ext cx="6854655" cy="9603001"/>
            </a:xfrm>
            <a:custGeom>
              <a:avLst/>
              <a:gdLst>
                <a:gd name="connsiteX0" fmla="*/ 5561003 w 6854655"/>
                <a:gd name="connsiteY0" fmla="*/ 0 h 9603001"/>
                <a:gd name="connsiteX1" fmla="*/ 0 w 6854655"/>
                <a:gd name="connsiteY1" fmla="*/ 9603002 h 9603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854655" h="9603001">
                  <a:moveTo>
                    <a:pt x="5561003" y="0"/>
                  </a:moveTo>
                  <a:cubicBezTo>
                    <a:pt x="8456225" y="2669270"/>
                    <a:pt x="6444604" y="7984545"/>
                    <a:pt x="0" y="9603002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E0A8FE41-1159-4529-86EF-151E9B44C0AA}"/>
                </a:ext>
              </a:extLst>
            </p:cNvPr>
            <p:cNvSpPr/>
            <p:nvPr/>
          </p:nvSpPr>
          <p:spPr>
            <a:xfrm>
              <a:off x="4939567" y="-631504"/>
              <a:ext cx="6977325" cy="9656945"/>
            </a:xfrm>
            <a:custGeom>
              <a:avLst/>
              <a:gdLst>
                <a:gd name="connsiteX0" fmla="*/ 5779104 w 6977325"/>
                <a:gd name="connsiteY0" fmla="*/ 0 h 9656945"/>
                <a:gd name="connsiteX1" fmla="*/ 0 w 6977325"/>
                <a:gd name="connsiteY1" fmla="*/ 9656945 h 9656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977325" h="9656945">
                  <a:moveTo>
                    <a:pt x="5779104" y="0"/>
                  </a:moveTo>
                  <a:cubicBezTo>
                    <a:pt x="8584905" y="2844041"/>
                    <a:pt x="6384844" y="8120494"/>
                    <a:pt x="0" y="9656945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E930C910-A261-4B81-9823-38A51DDE1F6A}"/>
                </a:ext>
              </a:extLst>
            </p:cNvPr>
            <p:cNvSpPr/>
            <p:nvPr/>
          </p:nvSpPr>
          <p:spPr>
            <a:xfrm>
              <a:off x="4939567" y="-685448"/>
              <a:ext cx="7104323" cy="9710889"/>
            </a:xfrm>
            <a:custGeom>
              <a:avLst/>
              <a:gdLst>
                <a:gd name="connsiteX0" fmla="*/ 5997205 w 7104323"/>
                <a:gd name="connsiteY0" fmla="*/ 0 h 9710889"/>
                <a:gd name="connsiteX1" fmla="*/ 0 w 7104323"/>
                <a:gd name="connsiteY1" fmla="*/ 9710889 h 9710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104323" h="9710889">
                  <a:moveTo>
                    <a:pt x="5997205" y="0"/>
                  </a:moveTo>
                  <a:cubicBezTo>
                    <a:pt x="8713585" y="3018668"/>
                    <a:pt x="6324939" y="8256298"/>
                    <a:pt x="0" y="9710889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E8AB21B-3250-4450-B0D2-4C5F429B1E8B}"/>
                </a:ext>
              </a:extLst>
            </p:cNvPr>
            <p:cNvSpPr/>
            <p:nvPr/>
          </p:nvSpPr>
          <p:spPr>
            <a:xfrm>
              <a:off x="4939567" y="-739392"/>
              <a:ext cx="7235803" cy="9764832"/>
            </a:xfrm>
            <a:custGeom>
              <a:avLst/>
              <a:gdLst>
                <a:gd name="connsiteX0" fmla="*/ 6215452 w 7235803"/>
                <a:gd name="connsiteY0" fmla="*/ 0 h 9764832"/>
                <a:gd name="connsiteX1" fmla="*/ 0 w 7235803"/>
                <a:gd name="connsiteY1" fmla="*/ 9764833 h 9764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235803" h="9764832">
                  <a:moveTo>
                    <a:pt x="6215452" y="0"/>
                  </a:moveTo>
                  <a:cubicBezTo>
                    <a:pt x="8842410" y="3193440"/>
                    <a:pt x="6265179" y="8392248"/>
                    <a:pt x="0" y="9764833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A0F603CC-BEA6-4391-AF83-1F378258DC8C}"/>
                </a:ext>
              </a:extLst>
            </p:cNvPr>
            <p:cNvSpPr/>
            <p:nvPr/>
          </p:nvSpPr>
          <p:spPr>
            <a:xfrm>
              <a:off x="4939712" y="-793335"/>
              <a:ext cx="7371308" cy="9818921"/>
            </a:xfrm>
            <a:custGeom>
              <a:avLst/>
              <a:gdLst>
                <a:gd name="connsiteX0" fmla="*/ 6433408 w 7371308"/>
                <a:gd name="connsiteY0" fmla="*/ 0 h 9818921"/>
                <a:gd name="connsiteX1" fmla="*/ 0 w 7371308"/>
                <a:gd name="connsiteY1" fmla="*/ 9818921 h 9818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371308" h="9818921">
                  <a:moveTo>
                    <a:pt x="6433408" y="0"/>
                  </a:moveTo>
                  <a:cubicBezTo>
                    <a:pt x="8970945" y="3368212"/>
                    <a:pt x="6205129" y="8528198"/>
                    <a:pt x="0" y="9818921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0AB0DCA2-9BB3-4573-B726-9CF1151AACD0}"/>
                </a:ext>
              </a:extLst>
            </p:cNvPr>
            <p:cNvSpPr/>
            <p:nvPr/>
          </p:nvSpPr>
          <p:spPr>
            <a:xfrm>
              <a:off x="4939567" y="-847279"/>
              <a:ext cx="7511382" cy="9872720"/>
            </a:xfrm>
            <a:custGeom>
              <a:avLst/>
              <a:gdLst>
                <a:gd name="connsiteX0" fmla="*/ 6651655 w 7511382"/>
                <a:gd name="connsiteY0" fmla="*/ 0 h 9872720"/>
                <a:gd name="connsiteX1" fmla="*/ 0 w 7511382"/>
                <a:gd name="connsiteY1" fmla="*/ 9872720 h 9872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511382" h="9872720">
                  <a:moveTo>
                    <a:pt x="6651655" y="0"/>
                  </a:moveTo>
                  <a:cubicBezTo>
                    <a:pt x="9099770" y="3542984"/>
                    <a:pt x="6145515" y="8664003"/>
                    <a:pt x="0" y="9872720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CE176C1-1D73-49FF-B846-2C105BED6FC7}"/>
                </a:ext>
              </a:extLst>
            </p:cNvPr>
            <p:cNvSpPr/>
            <p:nvPr/>
          </p:nvSpPr>
          <p:spPr>
            <a:xfrm>
              <a:off x="4939567" y="-901368"/>
              <a:ext cx="7655557" cy="9926809"/>
            </a:xfrm>
            <a:custGeom>
              <a:avLst/>
              <a:gdLst>
                <a:gd name="connsiteX0" fmla="*/ 6869756 w 7655557"/>
                <a:gd name="connsiteY0" fmla="*/ 0 h 9926809"/>
                <a:gd name="connsiteX1" fmla="*/ 0 w 7655557"/>
                <a:gd name="connsiteY1" fmla="*/ 9926809 h 9926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55557" h="9926809">
                  <a:moveTo>
                    <a:pt x="6869756" y="0"/>
                  </a:moveTo>
                  <a:cubicBezTo>
                    <a:pt x="9228595" y="3717755"/>
                    <a:pt x="6085609" y="8800097"/>
                    <a:pt x="0" y="9926809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F8BD0CD8-C50F-4773-B8AD-0BEA1D7943E0}"/>
                </a:ext>
              </a:extLst>
            </p:cNvPr>
            <p:cNvSpPr/>
            <p:nvPr/>
          </p:nvSpPr>
          <p:spPr>
            <a:xfrm>
              <a:off x="4939567" y="-955312"/>
              <a:ext cx="7803807" cy="9980753"/>
            </a:xfrm>
            <a:custGeom>
              <a:avLst/>
              <a:gdLst>
                <a:gd name="connsiteX0" fmla="*/ 7087858 w 7803807"/>
                <a:gd name="connsiteY0" fmla="*/ 0 h 9980753"/>
                <a:gd name="connsiteX1" fmla="*/ 0 w 7803807"/>
                <a:gd name="connsiteY1" fmla="*/ 9980753 h 9980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803807" h="9980753">
                  <a:moveTo>
                    <a:pt x="7087858" y="0"/>
                  </a:moveTo>
                  <a:cubicBezTo>
                    <a:pt x="9357275" y="3892527"/>
                    <a:pt x="6025704" y="8936047"/>
                    <a:pt x="0" y="9980753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2B3876EE-A89C-4A5B-BB7F-73B0610FB650}"/>
                </a:ext>
              </a:extLst>
            </p:cNvPr>
            <p:cNvSpPr/>
            <p:nvPr/>
          </p:nvSpPr>
          <p:spPr>
            <a:xfrm>
              <a:off x="4939567" y="-1009256"/>
              <a:ext cx="7956196" cy="10034696"/>
            </a:xfrm>
            <a:custGeom>
              <a:avLst/>
              <a:gdLst>
                <a:gd name="connsiteX0" fmla="*/ 7306105 w 7956196"/>
                <a:gd name="connsiteY0" fmla="*/ 0 h 10034696"/>
                <a:gd name="connsiteX1" fmla="*/ 0 w 7956196"/>
                <a:gd name="connsiteY1" fmla="*/ 10034697 h 10034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956196" h="10034696">
                  <a:moveTo>
                    <a:pt x="7306105" y="0"/>
                  </a:moveTo>
                  <a:cubicBezTo>
                    <a:pt x="9485954" y="4067299"/>
                    <a:pt x="5965944" y="9071997"/>
                    <a:pt x="0" y="10034697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5BB326FA-A39A-4351-B9F9-03032C4071D6}"/>
                </a:ext>
              </a:extLst>
            </p:cNvPr>
            <p:cNvSpPr/>
            <p:nvPr/>
          </p:nvSpPr>
          <p:spPr>
            <a:xfrm>
              <a:off x="4939567" y="-1063199"/>
              <a:ext cx="8112460" cy="10088640"/>
            </a:xfrm>
            <a:custGeom>
              <a:avLst/>
              <a:gdLst>
                <a:gd name="connsiteX0" fmla="*/ 7524206 w 8112460"/>
                <a:gd name="connsiteY0" fmla="*/ 0 h 10088640"/>
                <a:gd name="connsiteX1" fmla="*/ 0 w 8112460"/>
                <a:gd name="connsiteY1" fmla="*/ 10088641 h 10088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112460" h="10088640">
                  <a:moveTo>
                    <a:pt x="7524206" y="0"/>
                  </a:moveTo>
                  <a:cubicBezTo>
                    <a:pt x="9614634" y="4242071"/>
                    <a:pt x="5906039" y="9207802"/>
                    <a:pt x="0" y="10088641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569905F-DA02-4D45-8F46-EA5EE5BBFF03}"/>
                </a:ext>
              </a:extLst>
            </p:cNvPr>
            <p:cNvSpPr/>
            <p:nvPr/>
          </p:nvSpPr>
          <p:spPr>
            <a:xfrm>
              <a:off x="4939567" y="-1117143"/>
              <a:ext cx="8272648" cy="10142584"/>
            </a:xfrm>
            <a:custGeom>
              <a:avLst/>
              <a:gdLst>
                <a:gd name="connsiteX0" fmla="*/ 7742307 w 8272648"/>
                <a:gd name="connsiteY0" fmla="*/ 0 h 10142584"/>
                <a:gd name="connsiteX1" fmla="*/ 0 w 8272648"/>
                <a:gd name="connsiteY1" fmla="*/ 10142584 h 10142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272648" h="10142584">
                  <a:moveTo>
                    <a:pt x="7742307" y="0"/>
                  </a:moveTo>
                  <a:cubicBezTo>
                    <a:pt x="9743460" y="4416843"/>
                    <a:pt x="5846279" y="9343752"/>
                    <a:pt x="0" y="10142584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617C85B3-FBF3-4FB9-A8F5-9EBF67FBD906}"/>
                </a:ext>
              </a:extLst>
            </p:cNvPr>
            <p:cNvSpPr/>
            <p:nvPr/>
          </p:nvSpPr>
          <p:spPr>
            <a:xfrm>
              <a:off x="4939567" y="-1171087"/>
              <a:ext cx="8436520" cy="10196528"/>
            </a:xfrm>
            <a:custGeom>
              <a:avLst/>
              <a:gdLst>
                <a:gd name="connsiteX0" fmla="*/ 7960409 w 8436520"/>
                <a:gd name="connsiteY0" fmla="*/ 0 h 10196528"/>
                <a:gd name="connsiteX1" fmla="*/ 0 w 8436520"/>
                <a:gd name="connsiteY1" fmla="*/ 10196528 h 10196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436520" h="10196528">
                  <a:moveTo>
                    <a:pt x="7960409" y="0"/>
                  </a:moveTo>
                  <a:cubicBezTo>
                    <a:pt x="9872139" y="4591469"/>
                    <a:pt x="5786374" y="9479701"/>
                    <a:pt x="0" y="10196528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sp>
        <p:nvSpPr>
          <p:cNvPr id="57" name="Oval 56">
            <a:extLst>
              <a:ext uri="{FF2B5EF4-FFF2-40B4-BE49-F238E27FC236}">
                <a16:creationId xmlns:a16="http://schemas.microsoft.com/office/drawing/2014/main" id="{DB618F5C-A638-49E6-86EF-C0305EDCDEB7}"/>
              </a:ext>
            </a:extLst>
          </p:cNvPr>
          <p:cNvSpPr/>
          <p:nvPr/>
        </p:nvSpPr>
        <p:spPr>
          <a:xfrm>
            <a:off x="4539088" y="-674075"/>
            <a:ext cx="1348150" cy="1348150"/>
          </a:xfrm>
          <a:prstGeom prst="ellipse">
            <a:avLst/>
          </a:prstGeom>
          <a:gradFill>
            <a:gsLst>
              <a:gs pos="55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  <a:gs pos="100000">
                <a:schemeClr val="accent4"/>
              </a:gs>
            </a:gsLst>
            <a:lin ang="2700000" scaled="1"/>
          </a:gra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30" name="Graphic 70">
            <a:extLst>
              <a:ext uri="{FF2B5EF4-FFF2-40B4-BE49-F238E27FC236}">
                <a16:creationId xmlns:a16="http://schemas.microsoft.com/office/drawing/2014/main" id="{A0E91C5B-E5EF-4E6A-B1A1-FC34569FAD57}"/>
              </a:ext>
            </a:extLst>
          </p:cNvPr>
          <p:cNvGrpSpPr/>
          <p:nvPr/>
        </p:nvGrpSpPr>
        <p:grpSpPr>
          <a:xfrm rot="900000">
            <a:off x="4077229" y="-1864712"/>
            <a:ext cx="8759820" cy="10587424"/>
            <a:chOff x="4939567" y="-1171087"/>
            <a:chExt cx="8436520" cy="10196672"/>
          </a:xfrm>
          <a:noFill/>
        </p:grpSpPr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E4A4AC32-306C-45D7-BD86-224719088C20}"/>
                </a:ext>
              </a:extLst>
            </p:cNvPr>
            <p:cNvSpPr/>
            <p:nvPr/>
          </p:nvSpPr>
          <p:spPr>
            <a:xfrm>
              <a:off x="4939567" y="-38123"/>
              <a:ext cx="5859991" cy="9063564"/>
            </a:xfrm>
            <a:custGeom>
              <a:avLst/>
              <a:gdLst>
                <a:gd name="connsiteX0" fmla="*/ 3379699 w 5859991"/>
                <a:gd name="connsiteY0" fmla="*/ 0 h 9063564"/>
                <a:gd name="connsiteX1" fmla="*/ 0 w 5859991"/>
                <a:gd name="connsiteY1" fmla="*/ 9063564 h 906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59991" h="9063564">
                  <a:moveTo>
                    <a:pt x="3379699" y="0"/>
                  </a:moveTo>
                  <a:cubicBezTo>
                    <a:pt x="7168991" y="921842"/>
                    <a:pt x="7043074" y="6625483"/>
                    <a:pt x="0" y="9063564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BA2E5BB-FA2A-4A39-89D1-0ABEA3D279E3}"/>
                </a:ext>
              </a:extLst>
            </p:cNvPr>
            <p:cNvSpPr/>
            <p:nvPr/>
          </p:nvSpPr>
          <p:spPr>
            <a:xfrm>
              <a:off x="4939567" y="-92067"/>
              <a:ext cx="5941512" cy="9117508"/>
            </a:xfrm>
            <a:custGeom>
              <a:avLst/>
              <a:gdLst>
                <a:gd name="connsiteX0" fmla="*/ 3597800 w 5941512"/>
                <a:gd name="connsiteY0" fmla="*/ 0 h 9117508"/>
                <a:gd name="connsiteX1" fmla="*/ 0 w 5941512"/>
                <a:gd name="connsiteY1" fmla="*/ 9117508 h 9117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941512" h="9117508">
                  <a:moveTo>
                    <a:pt x="3597800" y="0"/>
                  </a:moveTo>
                  <a:cubicBezTo>
                    <a:pt x="7297671" y="1096468"/>
                    <a:pt x="6983314" y="6761286"/>
                    <a:pt x="0" y="9117508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168DA036-5E0E-4AFF-97C1-ADA6116B9A3C}"/>
                </a:ext>
              </a:extLst>
            </p:cNvPr>
            <p:cNvSpPr/>
            <p:nvPr/>
          </p:nvSpPr>
          <p:spPr>
            <a:xfrm>
              <a:off x="4939567" y="-146011"/>
              <a:ext cx="6026723" cy="9171451"/>
            </a:xfrm>
            <a:custGeom>
              <a:avLst/>
              <a:gdLst>
                <a:gd name="connsiteX0" fmla="*/ 3815901 w 6026723"/>
                <a:gd name="connsiteY0" fmla="*/ 0 h 9171451"/>
                <a:gd name="connsiteX1" fmla="*/ 0 w 6026723"/>
                <a:gd name="connsiteY1" fmla="*/ 9171452 h 9171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026723" h="9171451">
                  <a:moveTo>
                    <a:pt x="3815901" y="0"/>
                  </a:moveTo>
                  <a:cubicBezTo>
                    <a:pt x="7426351" y="1271240"/>
                    <a:pt x="6923409" y="6897236"/>
                    <a:pt x="0" y="9171452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330EFE43-17DF-43CA-A68B-1E0D158D6BBC}"/>
                </a:ext>
              </a:extLst>
            </p:cNvPr>
            <p:cNvSpPr/>
            <p:nvPr/>
          </p:nvSpPr>
          <p:spPr>
            <a:xfrm>
              <a:off x="4939567" y="-199954"/>
              <a:ext cx="6115780" cy="9225395"/>
            </a:xfrm>
            <a:custGeom>
              <a:avLst/>
              <a:gdLst>
                <a:gd name="connsiteX0" fmla="*/ 4034003 w 6115780"/>
                <a:gd name="connsiteY0" fmla="*/ 0 h 9225395"/>
                <a:gd name="connsiteX1" fmla="*/ 0 w 6115780"/>
                <a:gd name="connsiteY1" fmla="*/ 9225396 h 9225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115780" h="9225395">
                  <a:moveTo>
                    <a:pt x="4034003" y="0"/>
                  </a:moveTo>
                  <a:cubicBezTo>
                    <a:pt x="7555031" y="1446012"/>
                    <a:pt x="6863504" y="7033186"/>
                    <a:pt x="0" y="9225396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61CCDC4-FB65-4C8C-BC5B-9C5ED66C0640}"/>
                </a:ext>
              </a:extLst>
            </p:cNvPr>
            <p:cNvSpPr/>
            <p:nvPr/>
          </p:nvSpPr>
          <p:spPr>
            <a:xfrm>
              <a:off x="4939567" y="-253898"/>
              <a:ext cx="6208924" cy="9279339"/>
            </a:xfrm>
            <a:custGeom>
              <a:avLst/>
              <a:gdLst>
                <a:gd name="connsiteX0" fmla="*/ 4252249 w 6208924"/>
                <a:gd name="connsiteY0" fmla="*/ 0 h 9279339"/>
                <a:gd name="connsiteX1" fmla="*/ 0 w 6208924"/>
                <a:gd name="connsiteY1" fmla="*/ 9279339 h 9279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08924" h="9279339">
                  <a:moveTo>
                    <a:pt x="4252249" y="0"/>
                  </a:moveTo>
                  <a:cubicBezTo>
                    <a:pt x="7683856" y="1620784"/>
                    <a:pt x="6803744" y="7169136"/>
                    <a:pt x="0" y="9279339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ABCCEACC-E0D5-48D7-9238-9168613632BD}"/>
                </a:ext>
              </a:extLst>
            </p:cNvPr>
            <p:cNvSpPr/>
            <p:nvPr/>
          </p:nvSpPr>
          <p:spPr>
            <a:xfrm>
              <a:off x="4939567" y="-307842"/>
              <a:ext cx="6306011" cy="9333282"/>
            </a:xfrm>
            <a:custGeom>
              <a:avLst/>
              <a:gdLst>
                <a:gd name="connsiteX0" fmla="*/ 4470351 w 6306011"/>
                <a:gd name="connsiteY0" fmla="*/ 0 h 9333282"/>
                <a:gd name="connsiteX1" fmla="*/ 0 w 6306011"/>
                <a:gd name="connsiteY1" fmla="*/ 9333283 h 9333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306011" h="9333282">
                  <a:moveTo>
                    <a:pt x="4470351" y="0"/>
                  </a:moveTo>
                  <a:cubicBezTo>
                    <a:pt x="7812535" y="1795410"/>
                    <a:pt x="6743985" y="7304941"/>
                    <a:pt x="0" y="9333283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1374D48D-12ED-485C-8912-8D5E9FED0BAA}"/>
                </a:ext>
              </a:extLst>
            </p:cNvPr>
            <p:cNvSpPr/>
            <p:nvPr/>
          </p:nvSpPr>
          <p:spPr>
            <a:xfrm>
              <a:off x="4939567" y="-361786"/>
              <a:ext cx="6407253" cy="9387226"/>
            </a:xfrm>
            <a:custGeom>
              <a:avLst/>
              <a:gdLst>
                <a:gd name="connsiteX0" fmla="*/ 4688452 w 6407253"/>
                <a:gd name="connsiteY0" fmla="*/ 0 h 9387226"/>
                <a:gd name="connsiteX1" fmla="*/ 0 w 6407253"/>
                <a:gd name="connsiteY1" fmla="*/ 9387227 h 9387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07253" h="9387226">
                  <a:moveTo>
                    <a:pt x="4688452" y="0"/>
                  </a:moveTo>
                  <a:cubicBezTo>
                    <a:pt x="7941361" y="1970182"/>
                    <a:pt x="6684079" y="7440890"/>
                    <a:pt x="0" y="9387227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638647D4-5AAD-425F-9D92-8508FF70EFF9}"/>
                </a:ext>
              </a:extLst>
            </p:cNvPr>
            <p:cNvSpPr/>
            <p:nvPr/>
          </p:nvSpPr>
          <p:spPr>
            <a:xfrm>
              <a:off x="4939567" y="-415729"/>
              <a:ext cx="6512633" cy="9441170"/>
            </a:xfrm>
            <a:custGeom>
              <a:avLst/>
              <a:gdLst>
                <a:gd name="connsiteX0" fmla="*/ 4906553 w 6512633"/>
                <a:gd name="connsiteY0" fmla="*/ 0 h 9441170"/>
                <a:gd name="connsiteX1" fmla="*/ 0 w 6512633"/>
                <a:gd name="connsiteY1" fmla="*/ 9441170 h 9441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12633" h="9441170">
                  <a:moveTo>
                    <a:pt x="4906553" y="0"/>
                  </a:moveTo>
                  <a:cubicBezTo>
                    <a:pt x="8070041" y="2144954"/>
                    <a:pt x="6624174" y="7576840"/>
                    <a:pt x="0" y="9441170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8299AE9F-8D3D-4EB7-94D0-72C5B4542E45}"/>
                </a:ext>
              </a:extLst>
            </p:cNvPr>
            <p:cNvSpPr/>
            <p:nvPr/>
          </p:nvSpPr>
          <p:spPr>
            <a:xfrm>
              <a:off x="4939567" y="-469673"/>
              <a:ext cx="6622351" cy="9495114"/>
            </a:xfrm>
            <a:custGeom>
              <a:avLst/>
              <a:gdLst>
                <a:gd name="connsiteX0" fmla="*/ 5124800 w 6622351"/>
                <a:gd name="connsiteY0" fmla="*/ 0 h 9495114"/>
                <a:gd name="connsiteX1" fmla="*/ 0 w 6622351"/>
                <a:gd name="connsiteY1" fmla="*/ 9495114 h 9495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22351" h="9495114">
                  <a:moveTo>
                    <a:pt x="5124800" y="0"/>
                  </a:moveTo>
                  <a:cubicBezTo>
                    <a:pt x="8198721" y="2319726"/>
                    <a:pt x="6564415" y="7712645"/>
                    <a:pt x="0" y="9495114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FCCE2FB-6101-4158-808B-90DF831D5CEE}"/>
                </a:ext>
              </a:extLst>
            </p:cNvPr>
            <p:cNvSpPr/>
            <p:nvPr/>
          </p:nvSpPr>
          <p:spPr>
            <a:xfrm>
              <a:off x="4939567" y="-523617"/>
              <a:ext cx="6736301" cy="9549057"/>
            </a:xfrm>
            <a:custGeom>
              <a:avLst/>
              <a:gdLst>
                <a:gd name="connsiteX0" fmla="*/ 5342901 w 6736301"/>
                <a:gd name="connsiteY0" fmla="*/ 0 h 9549057"/>
                <a:gd name="connsiteX1" fmla="*/ 0 w 6736301"/>
                <a:gd name="connsiteY1" fmla="*/ 9549058 h 9549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736301" h="9549057">
                  <a:moveTo>
                    <a:pt x="5342901" y="0"/>
                  </a:moveTo>
                  <a:cubicBezTo>
                    <a:pt x="8327400" y="2494498"/>
                    <a:pt x="6504509" y="7848595"/>
                    <a:pt x="0" y="9549058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141192F6-5070-4416-8A78-8115208FAB2A}"/>
                </a:ext>
              </a:extLst>
            </p:cNvPr>
            <p:cNvSpPr/>
            <p:nvPr/>
          </p:nvSpPr>
          <p:spPr>
            <a:xfrm>
              <a:off x="4939567" y="-577561"/>
              <a:ext cx="6854655" cy="9603001"/>
            </a:xfrm>
            <a:custGeom>
              <a:avLst/>
              <a:gdLst>
                <a:gd name="connsiteX0" fmla="*/ 5561003 w 6854655"/>
                <a:gd name="connsiteY0" fmla="*/ 0 h 9603001"/>
                <a:gd name="connsiteX1" fmla="*/ 0 w 6854655"/>
                <a:gd name="connsiteY1" fmla="*/ 9603002 h 9603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854655" h="9603001">
                  <a:moveTo>
                    <a:pt x="5561003" y="0"/>
                  </a:moveTo>
                  <a:cubicBezTo>
                    <a:pt x="8456225" y="2669270"/>
                    <a:pt x="6444604" y="7984545"/>
                    <a:pt x="0" y="9603002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4667C97C-B8BD-41E3-A169-AB943E2A7C54}"/>
                </a:ext>
              </a:extLst>
            </p:cNvPr>
            <p:cNvSpPr/>
            <p:nvPr/>
          </p:nvSpPr>
          <p:spPr>
            <a:xfrm>
              <a:off x="4939567" y="-631504"/>
              <a:ext cx="6977325" cy="9656945"/>
            </a:xfrm>
            <a:custGeom>
              <a:avLst/>
              <a:gdLst>
                <a:gd name="connsiteX0" fmla="*/ 5779104 w 6977325"/>
                <a:gd name="connsiteY0" fmla="*/ 0 h 9656945"/>
                <a:gd name="connsiteX1" fmla="*/ 0 w 6977325"/>
                <a:gd name="connsiteY1" fmla="*/ 9656945 h 9656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977325" h="9656945">
                  <a:moveTo>
                    <a:pt x="5779104" y="0"/>
                  </a:moveTo>
                  <a:cubicBezTo>
                    <a:pt x="8584905" y="2844041"/>
                    <a:pt x="6384844" y="8120494"/>
                    <a:pt x="0" y="9656945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45F6F26F-C3D3-42C2-A9FD-3DBA8F61E86A}"/>
                </a:ext>
              </a:extLst>
            </p:cNvPr>
            <p:cNvSpPr/>
            <p:nvPr/>
          </p:nvSpPr>
          <p:spPr>
            <a:xfrm>
              <a:off x="4939567" y="-685448"/>
              <a:ext cx="7104323" cy="9710889"/>
            </a:xfrm>
            <a:custGeom>
              <a:avLst/>
              <a:gdLst>
                <a:gd name="connsiteX0" fmla="*/ 5997205 w 7104323"/>
                <a:gd name="connsiteY0" fmla="*/ 0 h 9710889"/>
                <a:gd name="connsiteX1" fmla="*/ 0 w 7104323"/>
                <a:gd name="connsiteY1" fmla="*/ 9710889 h 9710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104323" h="9710889">
                  <a:moveTo>
                    <a:pt x="5997205" y="0"/>
                  </a:moveTo>
                  <a:cubicBezTo>
                    <a:pt x="8713585" y="3018668"/>
                    <a:pt x="6324939" y="8256298"/>
                    <a:pt x="0" y="9710889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9A5D8D2-CC85-4A9E-AD87-0CA9D4E7A4E8}"/>
                </a:ext>
              </a:extLst>
            </p:cNvPr>
            <p:cNvSpPr/>
            <p:nvPr/>
          </p:nvSpPr>
          <p:spPr>
            <a:xfrm>
              <a:off x="4939567" y="-739392"/>
              <a:ext cx="7235803" cy="9764832"/>
            </a:xfrm>
            <a:custGeom>
              <a:avLst/>
              <a:gdLst>
                <a:gd name="connsiteX0" fmla="*/ 6215452 w 7235803"/>
                <a:gd name="connsiteY0" fmla="*/ 0 h 9764832"/>
                <a:gd name="connsiteX1" fmla="*/ 0 w 7235803"/>
                <a:gd name="connsiteY1" fmla="*/ 9764833 h 9764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235803" h="9764832">
                  <a:moveTo>
                    <a:pt x="6215452" y="0"/>
                  </a:moveTo>
                  <a:cubicBezTo>
                    <a:pt x="8842410" y="3193440"/>
                    <a:pt x="6265179" y="8392248"/>
                    <a:pt x="0" y="9764833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041FCB6-7A1B-4D9F-BE68-889844C0E961}"/>
                </a:ext>
              </a:extLst>
            </p:cNvPr>
            <p:cNvSpPr/>
            <p:nvPr/>
          </p:nvSpPr>
          <p:spPr>
            <a:xfrm>
              <a:off x="4939712" y="-793335"/>
              <a:ext cx="7371308" cy="9818921"/>
            </a:xfrm>
            <a:custGeom>
              <a:avLst/>
              <a:gdLst>
                <a:gd name="connsiteX0" fmla="*/ 6433408 w 7371308"/>
                <a:gd name="connsiteY0" fmla="*/ 0 h 9818921"/>
                <a:gd name="connsiteX1" fmla="*/ 0 w 7371308"/>
                <a:gd name="connsiteY1" fmla="*/ 9818921 h 9818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371308" h="9818921">
                  <a:moveTo>
                    <a:pt x="6433408" y="0"/>
                  </a:moveTo>
                  <a:cubicBezTo>
                    <a:pt x="8970945" y="3368212"/>
                    <a:pt x="6205129" y="8528198"/>
                    <a:pt x="0" y="9818921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D5F40F1D-788F-487E-8957-1C19B0A5B9F6}"/>
                </a:ext>
              </a:extLst>
            </p:cNvPr>
            <p:cNvSpPr/>
            <p:nvPr/>
          </p:nvSpPr>
          <p:spPr>
            <a:xfrm>
              <a:off x="4939567" y="-847279"/>
              <a:ext cx="7511382" cy="9872720"/>
            </a:xfrm>
            <a:custGeom>
              <a:avLst/>
              <a:gdLst>
                <a:gd name="connsiteX0" fmla="*/ 6651655 w 7511382"/>
                <a:gd name="connsiteY0" fmla="*/ 0 h 9872720"/>
                <a:gd name="connsiteX1" fmla="*/ 0 w 7511382"/>
                <a:gd name="connsiteY1" fmla="*/ 9872720 h 9872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511382" h="9872720">
                  <a:moveTo>
                    <a:pt x="6651655" y="0"/>
                  </a:moveTo>
                  <a:cubicBezTo>
                    <a:pt x="9099770" y="3542984"/>
                    <a:pt x="6145515" y="8664003"/>
                    <a:pt x="0" y="9872720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AC706A01-E489-497F-B9E9-C5FE0C0F2D00}"/>
                </a:ext>
              </a:extLst>
            </p:cNvPr>
            <p:cNvSpPr/>
            <p:nvPr/>
          </p:nvSpPr>
          <p:spPr>
            <a:xfrm>
              <a:off x="4939567" y="-901368"/>
              <a:ext cx="7655557" cy="9926809"/>
            </a:xfrm>
            <a:custGeom>
              <a:avLst/>
              <a:gdLst>
                <a:gd name="connsiteX0" fmla="*/ 6869756 w 7655557"/>
                <a:gd name="connsiteY0" fmla="*/ 0 h 9926809"/>
                <a:gd name="connsiteX1" fmla="*/ 0 w 7655557"/>
                <a:gd name="connsiteY1" fmla="*/ 9926809 h 9926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55557" h="9926809">
                  <a:moveTo>
                    <a:pt x="6869756" y="0"/>
                  </a:moveTo>
                  <a:cubicBezTo>
                    <a:pt x="9228595" y="3717755"/>
                    <a:pt x="6085609" y="8800097"/>
                    <a:pt x="0" y="9926809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C453B71B-0F9A-4340-AECB-24FD5140D2EB}"/>
                </a:ext>
              </a:extLst>
            </p:cNvPr>
            <p:cNvSpPr/>
            <p:nvPr/>
          </p:nvSpPr>
          <p:spPr>
            <a:xfrm>
              <a:off x="4939567" y="-955312"/>
              <a:ext cx="7803807" cy="9980753"/>
            </a:xfrm>
            <a:custGeom>
              <a:avLst/>
              <a:gdLst>
                <a:gd name="connsiteX0" fmla="*/ 7087858 w 7803807"/>
                <a:gd name="connsiteY0" fmla="*/ 0 h 9980753"/>
                <a:gd name="connsiteX1" fmla="*/ 0 w 7803807"/>
                <a:gd name="connsiteY1" fmla="*/ 9980753 h 9980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803807" h="9980753">
                  <a:moveTo>
                    <a:pt x="7087858" y="0"/>
                  </a:moveTo>
                  <a:cubicBezTo>
                    <a:pt x="9357275" y="3892527"/>
                    <a:pt x="6025704" y="8936047"/>
                    <a:pt x="0" y="9980753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3A996E88-6C24-415B-94EF-33725CD0EED4}"/>
                </a:ext>
              </a:extLst>
            </p:cNvPr>
            <p:cNvSpPr/>
            <p:nvPr/>
          </p:nvSpPr>
          <p:spPr>
            <a:xfrm>
              <a:off x="4939567" y="-1009256"/>
              <a:ext cx="7956196" cy="10034696"/>
            </a:xfrm>
            <a:custGeom>
              <a:avLst/>
              <a:gdLst>
                <a:gd name="connsiteX0" fmla="*/ 7306105 w 7956196"/>
                <a:gd name="connsiteY0" fmla="*/ 0 h 10034696"/>
                <a:gd name="connsiteX1" fmla="*/ 0 w 7956196"/>
                <a:gd name="connsiteY1" fmla="*/ 10034697 h 10034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956196" h="10034696">
                  <a:moveTo>
                    <a:pt x="7306105" y="0"/>
                  </a:moveTo>
                  <a:cubicBezTo>
                    <a:pt x="9485954" y="4067299"/>
                    <a:pt x="5965944" y="9071997"/>
                    <a:pt x="0" y="10034697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C1F97061-DB13-4A6E-9AE4-9111D4B9A768}"/>
                </a:ext>
              </a:extLst>
            </p:cNvPr>
            <p:cNvSpPr/>
            <p:nvPr/>
          </p:nvSpPr>
          <p:spPr>
            <a:xfrm>
              <a:off x="4939567" y="-1063199"/>
              <a:ext cx="8112460" cy="10088640"/>
            </a:xfrm>
            <a:custGeom>
              <a:avLst/>
              <a:gdLst>
                <a:gd name="connsiteX0" fmla="*/ 7524206 w 8112460"/>
                <a:gd name="connsiteY0" fmla="*/ 0 h 10088640"/>
                <a:gd name="connsiteX1" fmla="*/ 0 w 8112460"/>
                <a:gd name="connsiteY1" fmla="*/ 10088641 h 10088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112460" h="10088640">
                  <a:moveTo>
                    <a:pt x="7524206" y="0"/>
                  </a:moveTo>
                  <a:cubicBezTo>
                    <a:pt x="9614634" y="4242071"/>
                    <a:pt x="5906039" y="9207802"/>
                    <a:pt x="0" y="10088641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C27B61A8-21AE-4D42-A6E4-C22553933921}"/>
                </a:ext>
              </a:extLst>
            </p:cNvPr>
            <p:cNvSpPr/>
            <p:nvPr/>
          </p:nvSpPr>
          <p:spPr>
            <a:xfrm>
              <a:off x="4939567" y="-1117143"/>
              <a:ext cx="8272648" cy="10142584"/>
            </a:xfrm>
            <a:custGeom>
              <a:avLst/>
              <a:gdLst>
                <a:gd name="connsiteX0" fmla="*/ 7742307 w 8272648"/>
                <a:gd name="connsiteY0" fmla="*/ 0 h 10142584"/>
                <a:gd name="connsiteX1" fmla="*/ 0 w 8272648"/>
                <a:gd name="connsiteY1" fmla="*/ 10142584 h 10142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272648" h="10142584">
                  <a:moveTo>
                    <a:pt x="7742307" y="0"/>
                  </a:moveTo>
                  <a:cubicBezTo>
                    <a:pt x="9743460" y="4416843"/>
                    <a:pt x="5846279" y="9343752"/>
                    <a:pt x="0" y="10142584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54BE1669-752E-4162-BF5D-E225465C1AE8}"/>
                </a:ext>
              </a:extLst>
            </p:cNvPr>
            <p:cNvSpPr/>
            <p:nvPr/>
          </p:nvSpPr>
          <p:spPr>
            <a:xfrm>
              <a:off x="4939567" y="-1171087"/>
              <a:ext cx="8436520" cy="10196528"/>
            </a:xfrm>
            <a:custGeom>
              <a:avLst/>
              <a:gdLst>
                <a:gd name="connsiteX0" fmla="*/ 7960409 w 8436520"/>
                <a:gd name="connsiteY0" fmla="*/ 0 h 10196528"/>
                <a:gd name="connsiteX1" fmla="*/ 0 w 8436520"/>
                <a:gd name="connsiteY1" fmla="*/ 10196528 h 10196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436520" h="10196528">
                  <a:moveTo>
                    <a:pt x="7960409" y="0"/>
                  </a:moveTo>
                  <a:cubicBezTo>
                    <a:pt x="9872139" y="4591469"/>
                    <a:pt x="5786374" y="9479701"/>
                    <a:pt x="0" y="10196528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6D5D240D-0995-422C-823A-7B558D75A660}"/>
              </a:ext>
            </a:extLst>
          </p:cNvPr>
          <p:cNvSpPr txBox="1"/>
          <p:nvPr/>
        </p:nvSpPr>
        <p:spPr>
          <a:xfrm>
            <a:off x="2931417" y="2481629"/>
            <a:ext cx="6466455" cy="2464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2000" i="1" dirty="0"/>
              <a:t>Our vision is to </a:t>
            </a:r>
            <a:r>
              <a:rPr lang="en-US" sz="2000" b="1" i="1" dirty="0"/>
              <a:t>accelerate the transformation of the gaming ecosystem to a new era built around Blockchain and Metaverse</a:t>
            </a:r>
            <a:r>
              <a:rPr lang="en-US" sz="2000" i="1" dirty="0"/>
              <a:t> technologies and </a:t>
            </a:r>
            <a:r>
              <a:rPr lang="en-US" sz="2000" b="1" i="1" dirty="0"/>
              <a:t>to establish a community as a reference point</a:t>
            </a:r>
            <a:r>
              <a:rPr lang="en-US" sz="2000" i="1" dirty="0"/>
              <a:t> through curating simple, practical, innovative solutions </a:t>
            </a:r>
            <a:r>
              <a:rPr lang="en-US" sz="2000" b="1" dirty="0">
                <a:latin typeface="+mj-lt"/>
                <a:ea typeface="Roboto" panose="02000000000000000000" pitchFamily="2" charset="0"/>
                <a:cs typeface="Space Grotesk" pitchFamily="2" charset="0"/>
              </a:rPr>
              <a:t>. </a:t>
            </a:r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C2F0F133-0084-4BCC-AAB9-4E82CA7011E5}"/>
              </a:ext>
            </a:extLst>
          </p:cNvPr>
          <p:cNvSpPr/>
          <p:nvPr/>
        </p:nvSpPr>
        <p:spPr>
          <a:xfrm>
            <a:off x="3128137" y="1512567"/>
            <a:ext cx="869317" cy="803986"/>
          </a:xfrm>
          <a:custGeom>
            <a:avLst/>
            <a:gdLst/>
            <a:ahLst/>
            <a:cxnLst/>
            <a:rect l="l" t="t" r="r" b="b"/>
            <a:pathLst>
              <a:path w="115863" h="107156">
                <a:moveTo>
                  <a:pt x="106040" y="0"/>
                </a:moveTo>
                <a:lnTo>
                  <a:pt x="115863" y="15627"/>
                </a:lnTo>
                <a:cubicBezTo>
                  <a:pt x="107677" y="19050"/>
                  <a:pt x="101650" y="24147"/>
                  <a:pt x="97780" y="30919"/>
                </a:cubicBezTo>
                <a:cubicBezTo>
                  <a:pt x="93911" y="37691"/>
                  <a:pt x="91753" y="47551"/>
                  <a:pt x="91306" y="60499"/>
                </a:cubicBezTo>
                <a:lnTo>
                  <a:pt x="112291" y="60499"/>
                </a:lnTo>
                <a:lnTo>
                  <a:pt x="112291" y="107156"/>
                </a:lnTo>
                <a:lnTo>
                  <a:pt x="69205" y="107156"/>
                </a:lnTo>
                <a:lnTo>
                  <a:pt x="69205" y="70321"/>
                </a:lnTo>
                <a:cubicBezTo>
                  <a:pt x="69205" y="50378"/>
                  <a:pt x="71587" y="35942"/>
                  <a:pt x="76349" y="27012"/>
                </a:cubicBezTo>
                <a:cubicBezTo>
                  <a:pt x="82600" y="15106"/>
                  <a:pt x="92497" y="6102"/>
                  <a:pt x="106040" y="0"/>
                </a:cubicBezTo>
                <a:close/>
                <a:moveTo>
                  <a:pt x="36835" y="0"/>
                </a:moveTo>
                <a:lnTo>
                  <a:pt x="46658" y="15627"/>
                </a:lnTo>
                <a:cubicBezTo>
                  <a:pt x="38472" y="19050"/>
                  <a:pt x="32445" y="24147"/>
                  <a:pt x="28575" y="30919"/>
                </a:cubicBezTo>
                <a:cubicBezTo>
                  <a:pt x="24706" y="37691"/>
                  <a:pt x="22548" y="47551"/>
                  <a:pt x="22101" y="60499"/>
                </a:cubicBezTo>
                <a:lnTo>
                  <a:pt x="43086" y="60499"/>
                </a:lnTo>
                <a:lnTo>
                  <a:pt x="43086" y="107156"/>
                </a:lnTo>
                <a:lnTo>
                  <a:pt x="0" y="107156"/>
                </a:lnTo>
                <a:lnTo>
                  <a:pt x="0" y="70321"/>
                </a:lnTo>
                <a:cubicBezTo>
                  <a:pt x="0" y="50378"/>
                  <a:pt x="2381" y="35942"/>
                  <a:pt x="7144" y="27012"/>
                </a:cubicBezTo>
                <a:cubicBezTo>
                  <a:pt x="13395" y="15106"/>
                  <a:pt x="23292" y="6102"/>
                  <a:pt x="36835" y="0"/>
                </a:cubicBezTo>
                <a:close/>
              </a:path>
            </a:pathLst>
          </a:custGeom>
          <a:gradFill>
            <a:gsLst>
              <a:gs pos="55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  <a:gs pos="100000">
                <a:schemeClr val="accent4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914400"/>
            <a:endParaRPr lang="en-ID"/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47E1FAFD-8BFE-4796-8115-542A2995A4CF}"/>
              </a:ext>
            </a:extLst>
          </p:cNvPr>
          <p:cNvSpPr/>
          <p:nvPr/>
        </p:nvSpPr>
        <p:spPr>
          <a:xfrm>
            <a:off x="2911812" y="5427205"/>
            <a:ext cx="3324619" cy="446625"/>
          </a:xfrm>
          <a:prstGeom prst="roundRect">
            <a:avLst>
              <a:gd name="adj" fmla="val 50000"/>
            </a:avLst>
          </a:prstGeom>
          <a:gradFill>
            <a:gsLst>
              <a:gs pos="55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  <a:gs pos="100000">
                <a:schemeClr val="accent4"/>
              </a:gs>
            </a:gsLst>
            <a:lin ang="2700000" scaled="1"/>
          </a:gradFill>
          <a:ln w="6350">
            <a:solidFill>
              <a:schemeClr val="bg1">
                <a:lumMod val="85000"/>
              </a:schemeClr>
            </a:solidFill>
          </a:ln>
          <a:effectLst>
            <a:outerShdw blurRad="508000" dist="444500" dir="2700000" sx="80000" sy="8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r>
              <a:rPr lang="en-US" sz="1400" b="1" dirty="0" err="1">
                <a:solidFill>
                  <a:schemeClr val="bg1"/>
                </a:solidFill>
              </a:rPr>
              <a:t>Wodo</a:t>
            </a:r>
            <a:r>
              <a:rPr lang="en-US" sz="1400" b="1" dirty="0">
                <a:solidFill>
                  <a:schemeClr val="bg1"/>
                </a:solidFill>
              </a:rPr>
              <a:t> Gaming</a:t>
            </a: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AD6CDA3D-45C1-4725-811D-BBCAD905462C}"/>
              </a:ext>
            </a:extLst>
          </p:cNvPr>
          <p:cNvSpPr/>
          <p:nvPr/>
        </p:nvSpPr>
        <p:spPr>
          <a:xfrm flipH="1" flipV="1">
            <a:off x="9079529" y="4439403"/>
            <a:ext cx="1588471" cy="1469094"/>
          </a:xfrm>
          <a:custGeom>
            <a:avLst/>
            <a:gdLst/>
            <a:ahLst/>
            <a:cxnLst/>
            <a:rect l="l" t="t" r="r" b="b"/>
            <a:pathLst>
              <a:path w="115863" h="107156">
                <a:moveTo>
                  <a:pt x="106040" y="0"/>
                </a:moveTo>
                <a:lnTo>
                  <a:pt x="115863" y="15627"/>
                </a:lnTo>
                <a:cubicBezTo>
                  <a:pt x="107677" y="19050"/>
                  <a:pt x="101650" y="24147"/>
                  <a:pt x="97780" y="30919"/>
                </a:cubicBezTo>
                <a:cubicBezTo>
                  <a:pt x="93911" y="37691"/>
                  <a:pt x="91753" y="47551"/>
                  <a:pt x="91306" y="60499"/>
                </a:cubicBezTo>
                <a:lnTo>
                  <a:pt x="112291" y="60499"/>
                </a:lnTo>
                <a:lnTo>
                  <a:pt x="112291" y="107156"/>
                </a:lnTo>
                <a:lnTo>
                  <a:pt x="69205" y="107156"/>
                </a:lnTo>
                <a:lnTo>
                  <a:pt x="69205" y="70321"/>
                </a:lnTo>
                <a:cubicBezTo>
                  <a:pt x="69205" y="50378"/>
                  <a:pt x="71587" y="35942"/>
                  <a:pt x="76349" y="27012"/>
                </a:cubicBezTo>
                <a:cubicBezTo>
                  <a:pt x="82600" y="15106"/>
                  <a:pt x="92497" y="6102"/>
                  <a:pt x="106040" y="0"/>
                </a:cubicBezTo>
                <a:close/>
                <a:moveTo>
                  <a:pt x="36835" y="0"/>
                </a:moveTo>
                <a:lnTo>
                  <a:pt x="46658" y="15627"/>
                </a:lnTo>
                <a:cubicBezTo>
                  <a:pt x="38472" y="19050"/>
                  <a:pt x="32445" y="24147"/>
                  <a:pt x="28575" y="30919"/>
                </a:cubicBezTo>
                <a:cubicBezTo>
                  <a:pt x="24706" y="37691"/>
                  <a:pt x="22548" y="47551"/>
                  <a:pt x="22101" y="60499"/>
                </a:cubicBezTo>
                <a:lnTo>
                  <a:pt x="43086" y="60499"/>
                </a:lnTo>
                <a:lnTo>
                  <a:pt x="43086" y="107156"/>
                </a:lnTo>
                <a:lnTo>
                  <a:pt x="0" y="107156"/>
                </a:lnTo>
                <a:lnTo>
                  <a:pt x="0" y="70321"/>
                </a:lnTo>
                <a:cubicBezTo>
                  <a:pt x="0" y="50378"/>
                  <a:pt x="2381" y="35942"/>
                  <a:pt x="7144" y="27012"/>
                </a:cubicBezTo>
                <a:cubicBezTo>
                  <a:pt x="13395" y="15106"/>
                  <a:pt x="23292" y="6102"/>
                  <a:pt x="36835" y="0"/>
                </a:cubicBezTo>
                <a:close/>
              </a:path>
            </a:pathLst>
          </a:custGeom>
          <a:gradFill>
            <a:gsLst>
              <a:gs pos="55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  <a:gs pos="100000">
                <a:schemeClr val="accent4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914400"/>
            <a:endParaRPr lang="en-ID"/>
          </a:p>
        </p:txBody>
      </p:sp>
      <p:sp>
        <p:nvSpPr>
          <p:cNvPr id="53" name="Cube 52">
            <a:extLst>
              <a:ext uri="{FF2B5EF4-FFF2-40B4-BE49-F238E27FC236}">
                <a16:creationId xmlns:a16="http://schemas.microsoft.com/office/drawing/2014/main" id="{4C744581-B8FC-4BC0-A8FD-3C5307860F30}"/>
              </a:ext>
            </a:extLst>
          </p:cNvPr>
          <p:cNvSpPr/>
          <p:nvPr/>
        </p:nvSpPr>
        <p:spPr>
          <a:xfrm rot="9900000">
            <a:off x="10094197" y="1064419"/>
            <a:ext cx="838450" cy="838450"/>
          </a:xfrm>
          <a:prstGeom prst="cube">
            <a:avLst/>
          </a:prstGeom>
          <a:gradFill>
            <a:gsLst>
              <a:gs pos="549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  <a:gs pos="100000">
                <a:schemeClr val="accent4"/>
              </a:gs>
            </a:gsLst>
            <a:lin ang="2700000" scaled="1"/>
          </a:gradFill>
          <a:ln cap="rnd">
            <a:noFill/>
            <a:round/>
          </a:ln>
          <a:effectLst>
            <a:outerShdw blurRad="292100" dist="508000" dir="5400000" algn="t" rotWithShape="0">
              <a:prstClr val="black">
                <a:alpha val="1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4" name="Cube 53">
            <a:extLst>
              <a:ext uri="{FF2B5EF4-FFF2-40B4-BE49-F238E27FC236}">
                <a16:creationId xmlns:a16="http://schemas.microsoft.com/office/drawing/2014/main" id="{2107BC2A-BBF5-45B2-91CC-ED31EAFBD9D4}"/>
              </a:ext>
            </a:extLst>
          </p:cNvPr>
          <p:cNvSpPr/>
          <p:nvPr/>
        </p:nvSpPr>
        <p:spPr>
          <a:xfrm rot="20818151">
            <a:off x="1564406" y="3691279"/>
            <a:ext cx="404620" cy="404620"/>
          </a:xfrm>
          <a:prstGeom prst="cube">
            <a:avLst>
              <a:gd name="adj" fmla="val 24518"/>
            </a:avLst>
          </a:prstGeom>
          <a:gradFill>
            <a:gsLst>
              <a:gs pos="549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  <a:gs pos="100000">
                <a:schemeClr val="accent4"/>
              </a:gs>
            </a:gsLst>
            <a:lin ang="2700000" scaled="1"/>
          </a:gradFill>
          <a:ln cap="rnd">
            <a:noFill/>
            <a:round/>
          </a:ln>
          <a:effectLst>
            <a:outerShdw blurRad="292100" dist="508000" dir="5400000" algn="t" rotWithShape="0">
              <a:prstClr val="black">
                <a:alpha val="1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04D0D8BB-B39F-41B0-9929-3772E968640D}"/>
              </a:ext>
            </a:extLst>
          </p:cNvPr>
          <p:cNvSpPr/>
          <p:nvPr/>
        </p:nvSpPr>
        <p:spPr>
          <a:xfrm>
            <a:off x="6274904" y="5958624"/>
            <a:ext cx="941938" cy="941938"/>
          </a:xfrm>
          <a:prstGeom prst="ellipse">
            <a:avLst/>
          </a:prstGeom>
          <a:gradFill>
            <a:gsLst>
              <a:gs pos="55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  <a:gs pos="100000">
                <a:schemeClr val="accent4"/>
              </a:gs>
            </a:gsLst>
            <a:lin ang="2700000" scaled="1"/>
          </a:gra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212725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1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0" dur="10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2" presetClass="entr" presetSubtype="8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2" presetClass="entr" presetSubtype="8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8" decel="10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10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10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2" decel="10000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10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10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1" accel="22667" fill="hold" grpId="0" nodeType="withEffect" p14:presetBounceEnd="81333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1333">
                                          <p:cBhvr additive="base">
                                            <p:cTn id="29" dur="125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1333">
                                          <p:cBhvr additive="base">
                                            <p:cTn id="30" dur="125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2" presetClass="entr" presetSubtype="1" accel="22667" fill="hold" grpId="0" nodeType="withEffect" p14:presetBounceEnd="81333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1333">
                                          <p:cBhvr additive="base">
                                            <p:cTn id="33" dur="125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1333">
                                          <p:cBhvr additive="base">
                                            <p:cTn id="34" dur="125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1" accel="22667" fill="hold" grpId="0" nodeType="withEffect" p14:presetBounceEnd="81333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1333">
                                          <p:cBhvr additive="base">
                                            <p:cTn id="37" dur="125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1333">
                                          <p:cBhvr additive="base">
                                            <p:cTn id="38" dur="125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2" presetClass="entr" presetSubtype="1" accel="22667" fill="hold" grpId="0" nodeType="withEffect" p14:presetBounceEnd="81333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1333">
                                          <p:cBhvr additive="base">
                                            <p:cTn id="41" dur="125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1333">
                                          <p:cBhvr additive="base">
                                            <p:cTn id="42" dur="125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7" grpId="0" animBg="1"/>
          <p:bldP spid="3" grpId="0"/>
          <p:bldP spid="2" grpId="0" animBg="1"/>
          <p:bldP spid="55" grpId="0" animBg="1"/>
          <p:bldP spid="56" grpId="0" animBg="1"/>
          <p:bldP spid="53" grpId="0" animBg="1"/>
          <p:bldP spid="54" grpId="0" animBg="1"/>
          <p:bldP spid="58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1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0" dur="10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2" presetClass="entr" presetSubtype="8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2" presetClass="entr" presetSubtype="8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8" decel="10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10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10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2" decel="10000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10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10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1" accel="22667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125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125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2" presetClass="entr" presetSubtype="1" accel="22667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125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4" dur="125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1" accel="22667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125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125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2" presetClass="entr" presetSubtype="1" accel="22667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125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2" dur="125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7" grpId="0" animBg="1"/>
          <p:bldP spid="3" grpId="0"/>
          <p:bldP spid="2" grpId="0" animBg="1"/>
          <p:bldP spid="55" grpId="0" animBg="1"/>
          <p:bldP spid="56" grpId="0" animBg="1"/>
          <p:bldP spid="53" grpId="0" animBg="1"/>
          <p:bldP spid="54" grpId="0" animBg="1"/>
          <p:bldP spid="58" grpId="0" animBg="1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Oval 135">
            <a:extLst>
              <a:ext uri="{FF2B5EF4-FFF2-40B4-BE49-F238E27FC236}">
                <a16:creationId xmlns:a16="http://schemas.microsoft.com/office/drawing/2014/main" id="{40C49EF3-502F-4307-8721-08B5B17F896F}"/>
              </a:ext>
            </a:extLst>
          </p:cNvPr>
          <p:cNvSpPr/>
          <p:nvPr/>
        </p:nvSpPr>
        <p:spPr>
          <a:xfrm>
            <a:off x="839612" y="763555"/>
            <a:ext cx="930282" cy="900385"/>
          </a:xfrm>
          <a:prstGeom prst="ellipse">
            <a:avLst/>
          </a:prstGeom>
          <a:gradFill>
            <a:gsLst>
              <a:gs pos="55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  <a:gs pos="100000">
                <a:schemeClr val="accent4"/>
              </a:gs>
            </a:gsLst>
            <a:lin ang="2700000" scaled="1"/>
          </a:gra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110" name="Graphic 70">
            <a:extLst>
              <a:ext uri="{FF2B5EF4-FFF2-40B4-BE49-F238E27FC236}">
                <a16:creationId xmlns:a16="http://schemas.microsoft.com/office/drawing/2014/main" id="{0832DB3B-56DD-4C2C-AA56-57D81E0F3ED1}"/>
              </a:ext>
            </a:extLst>
          </p:cNvPr>
          <p:cNvGrpSpPr/>
          <p:nvPr/>
        </p:nvGrpSpPr>
        <p:grpSpPr>
          <a:xfrm rot="900000">
            <a:off x="4164016" y="-1745127"/>
            <a:ext cx="8759820" cy="10587424"/>
            <a:chOff x="4939567" y="-1171087"/>
            <a:chExt cx="8436520" cy="10196672"/>
          </a:xfrm>
          <a:noFill/>
        </p:grpSpPr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BE81BB8F-7D8A-4266-9D0F-11FDBAC8E44D}"/>
                </a:ext>
              </a:extLst>
            </p:cNvPr>
            <p:cNvSpPr/>
            <p:nvPr/>
          </p:nvSpPr>
          <p:spPr>
            <a:xfrm>
              <a:off x="4939567" y="-38123"/>
              <a:ext cx="5859991" cy="9063564"/>
            </a:xfrm>
            <a:custGeom>
              <a:avLst/>
              <a:gdLst>
                <a:gd name="connsiteX0" fmla="*/ 3379699 w 5859991"/>
                <a:gd name="connsiteY0" fmla="*/ 0 h 9063564"/>
                <a:gd name="connsiteX1" fmla="*/ 0 w 5859991"/>
                <a:gd name="connsiteY1" fmla="*/ 9063564 h 906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59991" h="9063564">
                  <a:moveTo>
                    <a:pt x="3379699" y="0"/>
                  </a:moveTo>
                  <a:cubicBezTo>
                    <a:pt x="7168991" y="921842"/>
                    <a:pt x="7043074" y="6625483"/>
                    <a:pt x="0" y="9063564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2D8EF392-6654-4572-B925-FE733F53A8BD}"/>
                </a:ext>
              </a:extLst>
            </p:cNvPr>
            <p:cNvSpPr/>
            <p:nvPr/>
          </p:nvSpPr>
          <p:spPr>
            <a:xfrm>
              <a:off x="4939567" y="-92067"/>
              <a:ext cx="5941512" cy="9117508"/>
            </a:xfrm>
            <a:custGeom>
              <a:avLst/>
              <a:gdLst>
                <a:gd name="connsiteX0" fmla="*/ 3597800 w 5941512"/>
                <a:gd name="connsiteY0" fmla="*/ 0 h 9117508"/>
                <a:gd name="connsiteX1" fmla="*/ 0 w 5941512"/>
                <a:gd name="connsiteY1" fmla="*/ 9117508 h 9117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941512" h="9117508">
                  <a:moveTo>
                    <a:pt x="3597800" y="0"/>
                  </a:moveTo>
                  <a:cubicBezTo>
                    <a:pt x="7297671" y="1096468"/>
                    <a:pt x="6983314" y="6761286"/>
                    <a:pt x="0" y="9117508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46B5EF69-0203-4D94-B6AB-4C386D7EE860}"/>
                </a:ext>
              </a:extLst>
            </p:cNvPr>
            <p:cNvSpPr/>
            <p:nvPr/>
          </p:nvSpPr>
          <p:spPr>
            <a:xfrm>
              <a:off x="4939567" y="-146011"/>
              <a:ext cx="6026723" cy="9171451"/>
            </a:xfrm>
            <a:custGeom>
              <a:avLst/>
              <a:gdLst>
                <a:gd name="connsiteX0" fmla="*/ 3815901 w 6026723"/>
                <a:gd name="connsiteY0" fmla="*/ 0 h 9171451"/>
                <a:gd name="connsiteX1" fmla="*/ 0 w 6026723"/>
                <a:gd name="connsiteY1" fmla="*/ 9171452 h 9171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026723" h="9171451">
                  <a:moveTo>
                    <a:pt x="3815901" y="0"/>
                  </a:moveTo>
                  <a:cubicBezTo>
                    <a:pt x="7426351" y="1271240"/>
                    <a:pt x="6923409" y="6897236"/>
                    <a:pt x="0" y="9171452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E050A33E-0457-486F-8255-B9591A3BCFFA}"/>
                </a:ext>
              </a:extLst>
            </p:cNvPr>
            <p:cNvSpPr/>
            <p:nvPr/>
          </p:nvSpPr>
          <p:spPr>
            <a:xfrm>
              <a:off x="4939567" y="-199954"/>
              <a:ext cx="6115780" cy="9225395"/>
            </a:xfrm>
            <a:custGeom>
              <a:avLst/>
              <a:gdLst>
                <a:gd name="connsiteX0" fmla="*/ 4034003 w 6115780"/>
                <a:gd name="connsiteY0" fmla="*/ 0 h 9225395"/>
                <a:gd name="connsiteX1" fmla="*/ 0 w 6115780"/>
                <a:gd name="connsiteY1" fmla="*/ 9225396 h 9225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115780" h="9225395">
                  <a:moveTo>
                    <a:pt x="4034003" y="0"/>
                  </a:moveTo>
                  <a:cubicBezTo>
                    <a:pt x="7555031" y="1446012"/>
                    <a:pt x="6863504" y="7033186"/>
                    <a:pt x="0" y="9225396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A6F8DE46-D04E-4FB0-8EE0-C2D52EAF7B9F}"/>
                </a:ext>
              </a:extLst>
            </p:cNvPr>
            <p:cNvSpPr/>
            <p:nvPr/>
          </p:nvSpPr>
          <p:spPr>
            <a:xfrm>
              <a:off x="4939567" y="-253898"/>
              <a:ext cx="6208924" cy="9279339"/>
            </a:xfrm>
            <a:custGeom>
              <a:avLst/>
              <a:gdLst>
                <a:gd name="connsiteX0" fmla="*/ 4252249 w 6208924"/>
                <a:gd name="connsiteY0" fmla="*/ 0 h 9279339"/>
                <a:gd name="connsiteX1" fmla="*/ 0 w 6208924"/>
                <a:gd name="connsiteY1" fmla="*/ 9279339 h 9279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08924" h="9279339">
                  <a:moveTo>
                    <a:pt x="4252249" y="0"/>
                  </a:moveTo>
                  <a:cubicBezTo>
                    <a:pt x="7683856" y="1620784"/>
                    <a:pt x="6803744" y="7169136"/>
                    <a:pt x="0" y="9279339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7E5D844C-B8F8-490C-B4CB-7B00C7A857B8}"/>
                </a:ext>
              </a:extLst>
            </p:cNvPr>
            <p:cNvSpPr/>
            <p:nvPr/>
          </p:nvSpPr>
          <p:spPr>
            <a:xfrm>
              <a:off x="4939567" y="-307842"/>
              <a:ext cx="6306011" cy="9333282"/>
            </a:xfrm>
            <a:custGeom>
              <a:avLst/>
              <a:gdLst>
                <a:gd name="connsiteX0" fmla="*/ 4470351 w 6306011"/>
                <a:gd name="connsiteY0" fmla="*/ 0 h 9333282"/>
                <a:gd name="connsiteX1" fmla="*/ 0 w 6306011"/>
                <a:gd name="connsiteY1" fmla="*/ 9333283 h 9333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306011" h="9333282">
                  <a:moveTo>
                    <a:pt x="4470351" y="0"/>
                  </a:moveTo>
                  <a:cubicBezTo>
                    <a:pt x="7812535" y="1795410"/>
                    <a:pt x="6743985" y="7304941"/>
                    <a:pt x="0" y="9333283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11C9E52A-DE8A-4202-BE45-905C245CCC09}"/>
                </a:ext>
              </a:extLst>
            </p:cNvPr>
            <p:cNvSpPr/>
            <p:nvPr/>
          </p:nvSpPr>
          <p:spPr>
            <a:xfrm>
              <a:off x="4939567" y="-361786"/>
              <a:ext cx="6407253" cy="9387226"/>
            </a:xfrm>
            <a:custGeom>
              <a:avLst/>
              <a:gdLst>
                <a:gd name="connsiteX0" fmla="*/ 4688452 w 6407253"/>
                <a:gd name="connsiteY0" fmla="*/ 0 h 9387226"/>
                <a:gd name="connsiteX1" fmla="*/ 0 w 6407253"/>
                <a:gd name="connsiteY1" fmla="*/ 9387227 h 9387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07253" h="9387226">
                  <a:moveTo>
                    <a:pt x="4688452" y="0"/>
                  </a:moveTo>
                  <a:cubicBezTo>
                    <a:pt x="7941361" y="1970182"/>
                    <a:pt x="6684079" y="7440890"/>
                    <a:pt x="0" y="9387227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C08DEEBA-7637-4E24-8FD4-47E0D77F313F}"/>
                </a:ext>
              </a:extLst>
            </p:cNvPr>
            <p:cNvSpPr/>
            <p:nvPr/>
          </p:nvSpPr>
          <p:spPr>
            <a:xfrm>
              <a:off x="4939567" y="-415729"/>
              <a:ext cx="6512633" cy="9441170"/>
            </a:xfrm>
            <a:custGeom>
              <a:avLst/>
              <a:gdLst>
                <a:gd name="connsiteX0" fmla="*/ 4906553 w 6512633"/>
                <a:gd name="connsiteY0" fmla="*/ 0 h 9441170"/>
                <a:gd name="connsiteX1" fmla="*/ 0 w 6512633"/>
                <a:gd name="connsiteY1" fmla="*/ 9441170 h 9441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12633" h="9441170">
                  <a:moveTo>
                    <a:pt x="4906553" y="0"/>
                  </a:moveTo>
                  <a:cubicBezTo>
                    <a:pt x="8070041" y="2144954"/>
                    <a:pt x="6624174" y="7576840"/>
                    <a:pt x="0" y="9441170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1E71DD8D-5B90-494C-984C-134100E8F33F}"/>
                </a:ext>
              </a:extLst>
            </p:cNvPr>
            <p:cNvSpPr/>
            <p:nvPr/>
          </p:nvSpPr>
          <p:spPr>
            <a:xfrm>
              <a:off x="4939567" y="-469673"/>
              <a:ext cx="6622351" cy="9495114"/>
            </a:xfrm>
            <a:custGeom>
              <a:avLst/>
              <a:gdLst>
                <a:gd name="connsiteX0" fmla="*/ 5124800 w 6622351"/>
                <a:gd name="connsiteY0" fmla="*/ 0 h 9495114"/>
                <a:gd name="connsiteX1" fmla="*/ 0 w 6622351"/>
                <a:gd name="connsiteY1" fmla="*/ 9495114 h 9495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22351" h="9495114">
                  <a:moveTo>
                    <a:pt x="5124800" y="0"/>
                  </a:moveTo>
                  <a:cubicBezTo>
                    <a:pt x="8198721" y="2319726"/>
                    <a:pt x="6564415" y="7712645"/>
                    <a:pt x="0" y="9495114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A89EB4D8-100A-42A8-AC09-3773AB12CFFF}"/>
                </a:ext>
              </a:extLst>
            </p:cNvPr>
            <p:cNvSpPr/>
            <p:nvPr/>
          </p:nvSpPr>
          <p:spPr>
            <a:xfrm>
              <a:off x="4939567" y="-523617"/>
              <a:ext cx="6736301" cy="9549057"/>
            </a:xfrm>
            <a:custGeom>
              <a:avLst/>
              <a:gdLst>
                <a:gd name="connsiteX0" fmla="*/ 5342901 w 6736301"/>
                <a:gd name="connsiteY0" fmla="*/ 0 h 9549057"/>
                <a:gd name="connsiteX1" fmla="*/ 0 w 6736301"/>
                <a:gd name="connsiteY1" fmla="*/ 9549058 h 9549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736301" h="9549057">
                  <a:moveTo>
                    <a:pt x="5342901" y="0"/>
                  </a:moveTo>
                  <a:cubicBezTo>
                    <a:pt x="8327400" y="2494498"/>
                    <a:pt x="6504509" y="7848595"/>
                    <a:pt x="0" y="9549058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CA3E48FE-3BB5-4926-83B5-CBD199CBD33C}"/>
                </a:ext>
              </a:extLst>
            </p:cNvPr>
            <p:cNvSpPr/>
            <p:nvPr/>
          </p:nvSpPr>
          <p:spPr>
            <a:xfrm>
              <a:off x="4939567" y="-577561"/>
              <a:ext cx="6854655" cy="9603001"/>
            </a:xfrm>
            <a:custGeom>
              <a:avLst/>
              <a:gdLst>
                <a:gd name="connsiteX0" fmla="*/ 5561003 w 6854655"/>
                <a:gd name="connsiteY0" fmla="*/ 0 h 9603001"/>
                <a:gd name="connsiteX1" fmla="*/ 0 w 6854655"/>
                <a:gd name="connsiteY1" fmla="*/ 9603002 h 9603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854655" h="9603001">
                  <a:moveTo>
                    <a:pt x="5561003" y="0"/>
                  </a:moveTo>
                  <a:cubicBezTo>
                    <a:pt x="8456225" y="2669270"/>
                    <a:pt x="6444604" y="7984545"/>
                    <a:pt x="0" y="9603002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7FC742F6-62CC-483F-8009-A3EA2E135C06}"/>
                </a:ext>
              </a:extLst>
            </p:cNvPr>
            <p:cNvSpPr/>
            <p:nvPr/>
          </p:nvSpPr>
          <p:spPr>
            <a:xfrm>
              <a:off x="4939567" y="-631504"/>
              <a:ext cx="6977325" cy="9656945"/>
            </a:xfrm>
            <a:custGeom>
              <a:avLst/>
              <a:gdLst>
                <a:gd name="connsiteX0" fmla="*/ 5779104 w 6977325"/>
                <a:gd name="connsiteY0" fmla="*/ 0 h 9656945"/>
                <a:gd name="connsiteX1" fmla="*/ 0 w 6977325"/>
                <a:gd name="connsiteY1" fmla="*/ 9656945 h 9656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977325" h="9656945">
                  <a:moveTo>
                    <a:pt x="5779104" y="0"/>
                  </a:moveTo>
                  <a:cubicBezTo>
                    <a:pt x="8584905" y="2844041"/>
                    <a:pt x="6384844" y="8120494"/>
                    <a:pt x="0" y="9656945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5C66900F-7573-4C13-9CB4-06DFBDA62069}"/>
                </a:ext>
              </a:extLst>
            </p:cNvPr>
            <p:cNvSpPr/>
            <p:nvPr/>
          </p:nvSpPr>
          <p:spPr>
            <a:xfrm>
              <a:off x="4939567" y="-685448"/>
              <a:ext cx="7104323" cy="9710889"/>
            </a:xfrm>
            <a:custGeom>
              <a:avLst/>
              <a:gdLst>
                <a:gd name="connsiteX0" fmla="*/ 5997205 w 7104323"/>
                <a:gd name="connsiteY0" fmla="*/ 0 h 9710889"/>
                <a:gd name="connsiteX1" fmla="*/ 0 w 7104323"/>
                <a:gd name="connsiteY1" fmla="*/ 9710889 h 9710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104323" h="9710889">
                  <a:moveTo>
                    <a:pt x="5997205" y="0"/>
                  </a:moveTo>
                  <a:cubicBezTo>
                    <a:pt x="8713585" y="3018668"/>
                    <a:pt x="6324939" y="8256298"/>
                    <a:pt x="0" y="9710889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D1C72415-765B-42F9-B88A-A8E6765E70D8}"/>
                </a:ext>
              </a:extLst>
            </p:cNvPr>
            <p:cNvSpPr/>
            <p:nvPr/>
          </p:nvSpPr>
          <p:spPr>
            <a:xfrm>
              <a:off x="4939567" y="-739392"/>
              <a:ext cx="7235803" cy="9764832"/>
            </a:xfrm>
            <a:custGeom>
              <a:avLst/>
              <a:gdLst>
                <a:gd name="connsiteX0" fmla="*/ 6215452 w 7235803"/>
                <a:gd name="connsiteY0" fmla="*/ 0 h 9764832"/>
                <a:gd name="connsiteX1" fmla="*/ 0 w 7235803"/>
                <a:gd name="connsiteY1" fmla="*/ 9764833 h 9764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235803" h="9764832">
                  <a:moveTo>
                    <a:pt x="6215452" y="0"/>
                  </a:moveTo>
                  <a:cubicBezTo>
                    <a:pt x="8842410" y="3193440"/>
                    <a:pt x="6265179" y="8392248"/>
                    <a:pt x="0" y="9764833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3024C779-D986-4466-B008-CA673125D9C6}"/>
                </a:ext>
              </a:extLst>
            </p:cNvPr>
            <p:cNvSpPr/>
            <p:nvPr/>
          </p:nvSpPr>
          <p:spPr>
            <a:xfrm>
              <a:off x="4939712" y="-793335"/>
              <a:ext cx="7371308" cy="9818921"/>
            </a:xfrm>
            <a:custGeom>
              <a:avLst/>
              <a:gdLst>
                <a:gd name="connsiteX0" fmla="*/ 6433408 w 7371308"/>
                <a:gd name="connsiteY0" fmla="*/ 0 h 9818921"/>
                <a:gd name="connsiteX1" fmla="*/ 0 w 7371308"/>
                <a:gd name="connsiteY1" fmla="*/ 9818921 h 9818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371308" h="9818921">
                  <a:moveTo>
                    <a:pt x="6433408" y="0"/>
                  </a:moveTo>
                  <a:cubicBezTo>
                    <a:pt x="8970945" y="3368212"/>
                    <a:pt x="6205129" y="8528198"/>
                    <a:pt x="0" y="9818921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284D8C07-7C7E-43D9-AD42-856214AC3DB6}"/>
                </a:ext>
              </a:extLst>
            </p:cNvPr>
            <p:cNvSpPr/>
            <p:nvPr/>
          </p:nvSpPr>
          <p:spPr>
            <a:xfrm>
              <a:off x="4939567" y="-847279"/>
              <a:ext cx="7511382" cy="9872720"/>
            </a:xfrm>
            <a:custGeom>
              <a:avLst/>
              <a:gdLst>
                <a:gd name="connsiteX0" fmla="*/ 6651655 w 7511382"/>
                <a:gd name="connsiteY0" fmla="*/ 0 h 9872720"/>
                <a:gd name="connsiteX1" fmla="*/ 0 w 7511382"/>
                <a:gd name="connsiteY1" fmla="*/ 9872720 h 9872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511382" h="9872720">
                  <a:moveTo>
                    <a:pt x="6651655" y="0"/>
                  </a:moveTo>
                  <a:cubicBezTo>
                    <a:pt x="9099770" y="3542984"/>
                    <a:pt x="6145515" y="8664003"/>
                    <a:pt x="0" y="9872720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BE2B194F-9A3A-4448-961A-F8C9F2216EAF}"/>
                </a:ext>
              </a:extLst>
            </p:cNvPr>
            <p:cNvSpPr/>
            <p:nvPr/>
          </p:nvSpPr>
          <p:spPr>
            <a:xfrm>
              <a:off x="4939567" y="-901368"/>
              <a:ext cx="7655557" cy="9926809"/>
            </a:xfrm>
            <a:custGeom>
              <a:avLst/>
              <a:gdLst>
                <a:gd name="connsiteX0" fmla="*/ 6869756 w 7655557"/>
                <a:gd name="connsiteY0" fmla="*/ 0 h 9926809"/>
                <a:gd name="connsiteX1" fmla="*/ 0 w 7655557"/>
                <a:gd name="connsiteY1" fmla="*/ 9926809 h 9926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55557" h="9926809">
                  <a:moveTo>
                    <a:pt x="6869756" y="0"/>
                  </a:moveTo>
                  <a:cubicBezTo>
                    <a:pt x="9228595" y="3717755"/>
                    <a:pt x="6085609" y="8800097"/>
                    <a:pt x="0" y="9926809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145C0B37-4503-47AB-B749-080E2897EAF6}"/>
                </a:ext>
              </a:extLst>
            </p:cNvPr>
            <p:cNvSpPr/>
            <p:nvPr/>
          </p:nvSpPr>
          <p:spPr>
            <a:xfrm>
              <a:off x="4939567" y="-955312"/>
              <a:ext cx="7803807" cy="9980753"/>
            </a:xfrm>
            <a:custGeom>
              <a:avLst/>
              <a:gdLst>
                <a:gd name="connsiteX0" fmla="*/ 7087858 w 7803807"/>
                <a:gd name="connsiteY0" fmla="*/ 0 h 9980753"/>
                <a:gd name="connsiteX1" fmla="*/ 0 w 7803807"/>
                <a:gd name="connsiteY1" fmla="*/ 9980753 h 9980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803807" h="9980753">
                  <a:moveTo>
                    <a:pt x="7087858" y="0"/>
                  </a:moveTo>
                  <a:cubicBezTo>
                    <a:pt x="9357275" y="3892527"/>
                    <a:pt x="6025704" y="8936047"/>
                    <a:pt x="0" y="9980753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AF9886A8-1B97-4EB3-BCD7-B5DA7888C826}"/>
                </a:ext>
              </a:extLst>
            </p:cNvPr>
            <p:cNvSpPr/>
            <p:nvPr/>
          </p:nvSpPr>
          <p:spPr>
            <a:xfrm>
              <a:off x="4939567" y="-1009256"/>
              <a:ext cx="7956196" cy="10034696"/>
            </a:xfrm>
            <a:custGeom>
              <a:avLst/>
              <a:gdLst>
                <a:gd name="connsiteX0" fmla="*/ 7306105 w 7956196"/>
                <a:gd name="connsiteY0" fmla="*/ 0 h 10034696"/>
                <a:gd name="connsiteX1" fmla="*/ 0 w 7956196"/>
                <a:gd name="connsiteY1" fmla="*/ 10034697 h 10034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956196" h="10034696">
                  <a:moveTo>
                    <a:pt x="7306105" y="0"/>
                  </a:moveTo>
                  <a:cubicBezTo>
                    <a:pt x="9485954" y="4067299"/>
                    <a:pt x="5965944" y="9071997"/>
                    <a:pt x="0" y="10034697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4743ACC0-7845-4572-A134-5DB2C7AF8A3F}"/>
                </a:ext>
              </a:extLst>
            </p:cNvPr>
            <p:cNvSpPr/>
            <p:nvPr/>
          </p:nvSpPr>
          <p:spPr>
            <a:xfrm>
              <a:off x="4939567" y="-1063199"/>
              <a:ext cx="8112460" cy="10088640"/>
            </a:xfrm>
            <a:custGeom>
              <a:avLst/>
              <a:gdLst>
                <a:gd name="connsiteX0" fmla="*/ 7524206 w 8112460"/>
                <a:gd name="connsiteY0" fmla="*/ 0 h 10088640"/>
                <a:gd name="connsiteX1" fmla="*/ 0 w 8112460"/>
                <a:gd name="connsiteY1" fmla="*/ 10088641 h 10088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112460" h="10088640">
                  <a:moveTo>
                    <a:pt x="7524206" y="0"/>
                  </a:moveTo>
                  <a:cubicBezTo>
                    <a:pt x="9614634" y="4242071"/>
                    <a:pt x="5906039" y="9207802"/>
                    <a:pt x="0" y="10088641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165840E2-32A7-4ADE-93EC-436E9456232A}"/>
                </a:ext>
              </a:extLst>
            </p:cNvPr>
            <p:cNvSpPr/>
            <p:nvPr/>
          </p:nvSpPr>
          <p:spPr>
            <a:xfrm>
              <a:off x="4939567" y="-1117143"/>
              <a:ext cx="8272648" cy="10142584"/>
            </a:xfrm>
            <a:custGeom>
              <a:avLst/>
              <a:gdLst>
                <a:gd name="connsiteX0" fmla="*/ 7742307 w 8272648"/>
                <a:gd name="connsiteY0" fmla="*/ 0 h 10142584"/>
                <a:gd name="connsiteX1" fmla="*/ 0 w 8272648"/>
                <a:gd name="connsiteY1" fmla="*/ 10142584 h 10142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272648" h="10142584">
                  <a:moveTo>
                    <a:pt x="7742307" y="0"/>
                  </a:moveTo>
                  <a:cubicBezTo>
                    <a:pt x="9743460" y="4416843"/>
                    <a:pt x="5846279" y="9343752"/>
                    <a:pt x="0" y="10142584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44FB0761-4730-4CCE-BFAD-C95B727F4FCE}"/>
                </a:ext>
              </a:extLst>
            </p:cNvPr>
            <p:cNvSpPr/>
            <p:nvPr/>
          </p:nvSpPr>
          <p:spPr>
            <a:xfrm>
              <a:off x="4939567" y="-1171087"/>
              <a:ext cx="8436520" cy="10196528"/>
            </a:xfrm>
            <a:custGeom>
              <a:avLst/>
              <a:gdLst>
                <a:gd name="connsiteX0" fmla="*/ 7960409 w 8436520"/>
                <a:gd name="connsiteY0" fmla="*/ 0 h 10196528"/>
                <a:gd name="connsiteX1" fmla="*/ 0 w 8436520"/>
                <a:gd name="connsiteY1" fmla="*/ 10196528 h 10196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436520" h="10196528">
                  <a:moveTo>
                    <a:pt x="7960409" y="0"/>
                  </a:moveTo>
                  <a:cubicBezTo>
                    <a:pt x="9872139" y="4591469"/>
                    <a:pt x="5786374" y="9479701"/>
                    <a:pt x="0" y="10196528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sp>
        <p:nvSpPr>
          <p:cNvPr id="3" name="Freeform 18">
            <a:extLst>
              <a:ext uri="{FF2B5EF4-FFF2-40B4-BE49-F238E27FC236}">
                <a16:creationId xmlns:a16="http://schemas.microsoft.com/office/drawing/2014/main" id="{9490AE71-2894-46BA-B1F5-819E905672A2}"/>
              </a:ext>
            </a:extLst>
          </p:cNvPr>
          <p:cNvSpPr>
            <a:spLocks/>
          </p:cNvSpPr>
          <p:nvPr/>
        </p:nvSpPr>
        <p:spPr bwMode="auto">
          <a:xfrm rot="14022939">
            <a:off x="2790490" y="1621963"/>
            <a:ext cx="1308792" cy="1064559"/>
          </a:xfrm>
          <a:custGeom>
            <a:avLst/>
            <a:gdLst>
              <a:gd name="T0" fmla="*/ 646 w 735"/>
              <a:gd name="T1" fmla="*/ 426 h 859"/>
              <a:gd name="T2" fmla="*/ 735 w 735"/>
              <a:gd name="T3" fmla="*/ 411 h 859"/>
              <a:gd name="T4" fmla="*/ 388 w 735"/>
              <a:gd name="T5" fmla="*/ 2 h 859"/>
              <a:gd name="T6" fmla="*/ 387 w 735"/>
              <a:gd name="T7" fmla="*/ 0 h 859"/>
              <a:gd name="T8" fmla="*/ 416 w 735"/>
              <a:gd name="T9" fmla="*/ 166 h 859"/>
              <a:gd name="T10" fmla="*/ 0 w 735"/>
              <a:gd name="T11" fmla="*/ 649 h 859"/>
              <a:gd name="T12" fmla="*/ 421 w 735"/>
              <a:gd name="T13" fmla="*/ 859 h 859"/>
              <a:gd name="T14" fmla="*/ 419 w 735"/>
              <a:gd name="T15" fmla="*/ 853 h 859"/>
              <a:gd name="T16" fmla="*/ 646 w 735"/>
              <a:gd name="T17" fmla="*/ 426 h 8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35" h="859">
                <a:moveTo>
                  <a:pt x="646" y="426"/>
                </a:moveTo>
                <a:cubicBezTo>
                  <a:pt x="676" y="417"/>
                  <a:pt x="705" y="412"/>
                  <a:pt x="735" y="411"/>
                </a:cubicBezTo>
                <a:cubicBezTo>
                  <a:pt x="508" y="413"/>
                  <a:pt x="498" y="315"/>
                  <a:pt x="388" y="2"/>
                </a:cubicBezTo>
                <a:cubicBezTo>
                  <a:pt x="388" y="1"/>
                  <a:pt x="388" y="1"/>
                  <a:pt x="387" y="0"/>
                </a:cubicBezTo>
                <a:cubicBezTo>
                  <a:pt x="406" y="52"/>
                  <a:pt x="416" y="108"/>
                  <a:pt x="416" y="166"/>
                </a:cubicBezTo>
                <a:cubicBezTo>
                  <a:pt x="416" y="411"/>
                  <a:pt x="236" y="614"/>
                  <a:pt x="0" y="649"/>
                </a:cubicBezTo>
                <a:cubicBezTo>
                  <a:pt x="181" y="644"/>
                  <a:pt x="350" y="670"/>
                  <a:pt x="421" y="859"/>
                </a:cubicBezTo>
                <a:cubicBezTo>
                  <a:pt x="420" y="857"/>
                  <a:pt x="419" y="855"/>
                  <a:pt x="419" y="853"/>
                </a:cubicBezTo>
                <a:cubicBezTo>
                  <a:pt x="364" y="672"/>
                  <a:pt x="466" y="481"/>
                  <a:pt x="646" y="42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 dirty="0"/>
          </a:p>
        </p:txBody>
      </p:sp>
      <p:sp>
        <p:nvSpPr>
          <p:cNvPr id="4" name="Freeform 29">
            <a:extLst>
              <a:ext uri="{FF2B5EF4-FFF2-40B4-BE49-F238E27FC236}">
                <a16:creationId xmlns:a16="http://schemas.microsoft.com/office/drawing/2014/main" id="{D796C196-977B-4E95-A7DF-F2C46F525E89}"/>
              </a:ext>
            </a:extLst>
          </p:cNvPr>
          <p:cNvSpPr>
            <a:spLocks/>
          </p:cNvSpPr>
          <p:nvPr/>
        </p:nvSpPr>
        <p:spPr bwMode="auto">
          <a:xfrm rot="7476301">
            <a:off x="2588694" y="3016750"/>
            <a:ext cx="1918530" cy="1993242"/>
          </a:xfrm>
          <a:custGeom>
            <a:avLst/>
            <a:gdLst>
              <a:gd name="T0" fmla="*/ 323 w 831"/>
              <a:gd name="T1" fmla="*/ 99 h 799"/>
              <a:gd name="T2" fmla="*/ 333 w 831"/>
              <a:gd name="T3" fmla="*/ 0 h 799"/>
              <a:gd name="T4" fmla="*/ 0 w 831"/>
              <a:gd name="T5" fmla="*/ 368 h 799"/>
              <a:gd name="T6" fmla="*/ 8 w 831"/>
              <a:gd name="T7" fmla="*/ 368 h 799"/>
              <a:gd name="T8" fmla="*/ 350 w 831"/>
              <a:gd name="T9" fmla="*/ 710 h 799"/>
              <a:gd name="T10" fmla="*/ 339 w 831"/>
              <a:gd name="T11" fmla="*/ 799 h 799"/>
              <a:gd name="T12" fmla="*/ 339 w 831"/>
              <a:gd name="T13" fmla="*/ 799 h 799"/>
              <a:gd name="T14" fmla="*/ 831 w 831"/>
              <a:gd name="T15" fmla="*/ 587 h 799"/>
              <a:gd name="T16" fmla="*/ 810 w 831"/>
              <a:gd name="T17" fmla="*/ 587 h 799"/>
              <a:gd name="T18" fmla="*/ 323 w 831"/>
              <a:gd name="T19" fmla="*/ 99 h 7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831" h="799">
                <a:moveTo>
                  <a:pt x="323" y="99"/>
                </a:moveTo>
                <a:cubicBezTo>
                  <a:pt x="323" y="65"/>
                  <a:pt x="326" y="32"/>
                  <a:pt x="333" y="0"/>
                </a:cubicBezTo>
                <a:cubicBezTo>
                  <a:pt x="284" y="186"/>
                  <a:pt x="213" y="356"/>
                  <a:pt x="0" y="368"/>
                </a:cubicBezTo>
                <a:cubicBezTo>
                  <a:pt x="3" y="368"/>
                  <a:pt x="6" y="368"/>
                  <a:pt x="8" y="368"/>
                </a:cubicBezTo>
                <a:cubicBezTo>
                  <a:pt x="197" y="368"/>
                  <a:pt x="350" y="521"/>
                  <a:pt x="350" y="710"/>
                </a:cubicBezTo>
                <a:cubicBezTo>
                  <a:pt x="350" y="741"/>
                  <a:pt x="346" y="770"/>
                  <a:pt x="339" y="799"/>
                </a:cubicBezTo>
                <a:cubicBezTo>
                  <a:pt x="339" y="799"/>
                  <a:pt x="339" y="799"/>
                  <a:pt x="339" y="799"/>
                </a:cubicBezTo>
                <a:cubicBezTo>
                  <a:pt x="403" y="582"/>
                  <a:pt x="500" y="600"/>
                  <a:pt x="831" y="587"/>
                </a:cubicBezTo>
                <a:cubicBezTo>
                  <a:pt x="824" y="587"/>
                  <a:pt x="817" y="587"/>
                  <a:pt x="810" y="587"/>
                </a:cubicBezTo>
                <a:cubicBezTo>
                  <a:pt x="541" y="587"/>
                  <a:pt x="323" y="369"/>
                  <a:pt x="323" y="9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 dirty="0"/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614252C4-F147-499C-AF41-9703EDD06E2E}"/>
              </a:ext>
            </a:extLst>
          </p:cNvPr>
          <p:cNvGrpSpPr/>
          <p:nvPr/>
        </p:nvGrpSpPr>
        <p:grpSpPr>
          <a:xfrm>
            <a:off x="5418962" y="2238887"/>
            <a:ext cx="5394812" cy="1881255"/>
            <a:chOff x="1744471" y="1993623"/>
            <a:chExt cx="2142209" cy="1881255"/>
          </a:xfrm>
        </p:grpSpPr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CC1B3BD1-92EA-4DC3-9580-75BCE034D9EB}"/>
                </a:ext>
              </a:extLst>
            </p:cNvPr>
            <p:cNvSpPr txBox="1"/>
            <p:nvPr/>
          </p:nvSpPr>
          <p:spPr>
            <a:xfrm>
              <a:off x="1744472" y="2401911"/>
              <a:ext cx="2142208" cy="14729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Roboto" panose="02000000000000000000" pitchFamily="2" charset="0"/>
                  <a:cs typeface="Space Grotesk" pitchFamily="2" charset="0"/>
                </a:rPr>
                <a:t>Game Hub, Marketplace, Launchpad, Wallet solutions and development kits to adopt blockchain technologies at speed in gaming industry. It is built upon the </a:t>
              </a:r>
              <a:r>
                <a:rPr lang="en-US" sz="14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ea typeface="Roboto" panose="02000000000000000000" pitchFamily="2" charset="0"/>
                  <a:cs typeface="Space Grotesk" pitchFamily="2" charset="0"/>
                </a:rPr>
                <a:t>wodo</a:t>
              </a: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Roboto" panose="02000000000000000000" pitchFamily="2" charset="0"/>
                  <a:cs typeface="Space Grotesk" pitchFamily="2" charset="0"/>
                </a:rPr>
                <a:t> platform</a:t>
              </a:r>
              <a:b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Roboto" panose="02000000000000000000" pitchFamily="2" charset="0"/>
                  <a:cs typeface="Space Grotesk" pitchFamily="2" charset="0"/>
                </a:rPr>
              </a:b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Roboto" panose="02000000000000000000" pitchFamily="2" charset="0"/>
                  <a:cs typeface="Space Grotesk" pitchFamily="2" charset="0"/>
                </a:rPr>
                <a:t>Demo: </a:t>
              </a: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Roboto" panose="02000000000000000000" pitchFamily="2" charset="0"/>
                  <a:cs typeface="Space Grotesk" pitchFamily="2" charset="0"/>
                  <a:hlinkClick r:id="rId3"/>
                </a:rPr>
                <a:t>https://www.youtube.com/watch?v=XlI5Tey1g5M</a:t>
              </a: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Roboto" panose="02000000000000000000" pitchFamily="2" charset="0"/>
                  <a:cs typeface="Space Grotesk" pitchFamily="2" charset="0"/>
                </a:rPr>
                <a:t> 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43179F9A-A3E9-4FF6-BF31-DD89CAA6E17B}"/>
                </a:ext>
              </a:extLst>
            </p:cNvPr>
            <p:cNvSpPr txBox="1"/>
            <p:nvPr/>
          </p:nvSpPr>
          <p:spPr>
            <a:xfrm>
              <a:off x="1744471" y="1993623"/>
              <a:ext cx="2142208" cy="3886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sz="1600" b="1" dirty="0" err="1">
                  <a:latin typeface="+mj-lt"/>
                  <a:ea typeface="Roboto" panose="02000000000000000000" pitchFamily="2" charset="0"/>
                  <a:cs typeface="Space Grotesk" pitchFamily="2" charset="0"/>
                </a:rPr>
                <a:t>Wodo</a:t>
              </a:r>
              <a:r>
                <a:rPr lang="en-US" sz="1600" b="1" dirty="0">
                  <a:latin typeface="+mj-lt"/>
                  <a:ea typeface="Roboto" panose="02000000000000000000" pitchFamily="2" charset="0"/>
                  <a:cs typeface="Space Grotesk" pitchFamily="2" charset="0"/>
                </a:rPr>
                <a:t> Gaming</a:t>
              </a:r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583F6241-5CA6-436C-AB1C-FC506BB2D1D6}"/>
              </a:ext>
            </a:extLst>
          </p:cNvPr>
          <p:cNvGrpSpPr/>
          <p:nvPr/>
        </p:nvGrpSpPr>
        <p:grpSpPr>
          <a:xfrm>
            <a:off x="5430490" y="4427126"/>
            <a:ext cx="5383281" cy="1390675"/>
            <a:chOff x="1744471" y="1924050"/>
            <a:chExt cx="2142209" cy="1390675"/>
          </a:xfrm>
        </p:grpSpPr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735A9F45-04BC-4FB6-90F0-D74E1E419EF4}"/>
                </a:ext>
              </a:extLst>
            </p:cNvPr>
            <p:cNvSpPr txBox="1"/>
            <p:nvPr/>
          </p:nvSpPr>
          <p:spPr>
            <a:xfrm>
              <a:off x="1744472" y="2401911"/>
              <a:ext cx="2142208" cy="9128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Roboto" panose="02000000000000000000" pitchFamily="2" charset="0"/>
                  <a:cs typeface="Space Grotesk" pitchFamily="2" charset="0"/>
                </a:rPr>
                <a:t>Multitenant, secure, scalable and intelligent platform with blockchain, NFT and metaverse integration services.</a:t>
              </a:r>
            </a:p>
            <a:p>
              <a:pPr>
                <a:lnSpc>
                  <a:spcPct val="130000"/>
                </a:lnSpc>
              </a:pP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Roboto" panose="02000000000000000000" pitchFamily="2" charset="0"/>
                  <a:cs typeface="Space Grotesk" pitchFamily="2" charset="0"/>
                </a:rPr>
                <a:t>Intro: </a:t>
              </a: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Roboto" panose="02000000000000000000" pitchFamily="2" charset="0"/>
                  <a:cs typeface="Space Grotesk" pitchFamily="2" charset="0"/>
                  <a:hlinkClick r:id="rId4"/>
                </a:rPr>
                <a:t>https://www.youtube.com/watch?v=339_rUo_H0U</a:t>
              </a: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Roboto" panose="02000000000000000000" pitchFamily="2" charset="0"/>
                  <a:cs typeface="Space Grotesk" pitchFamily="2" charset="0"/>
                </a:rPr>
                <a:t> 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D327865A-969E-48F5-A5D6-B6DD3A300FBA}"/>
                </a:ext>
              </a:extLst>
            </p:cNvPr>
            <p:cNvSpPr txBox="1"/>
            <p:nvPr/>
          </p:nvSpPr>
          <p:spPr>
            <a:xfrm>
              <a:off x="1744471" y="1924050"/>
              <a:ext cx="2142208" cy="3886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sz="1600" b="1" dirty="0" err="1">
                  <a:latin typeface="+mj-lt"/>
                  <a:ea typeface="Roboto" panose="02000000000000000000" pitchFamily="2" charset="0"/>
                  <a:cs typeface="Space Grotesk" pitchFamily="2" charset="0"/>
                </a:rPr>
                <a:t>Wodo</a:t>
              </a:r>
              <a:r>
                <a:rPr lang="en-US" sz="1600" b="1" dirty="0">
                  <a:latin typeface="+mj-lt"/>
                  <a:ea typeface="Roboto" panose="02000000000000000000" pitchFamily="2" charset="0"/>
                  <a:cs typeface="Space Grotesk" pitchFamily="2" charset="0"/>
                </a:rPr>
                <a:t> Platform</a:t>
              </a: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CF1A1E1B-8641-495A-A5E1-8B02011F133B}"/>
              </a:ext>
            </a:extLst>
          </p:cNvPr>
          <p:cNvGrpSpPr/>
          <p:nvPr/>
        </p:nvGrpSpPr>
        <p:grpSpPr>
          <a:xfrm>
            <a:off x="5430497" y="368312"/>
            <a:ext cx="5921891" cy="1670752"/>
            <a:chOff x="1744471" y="1924050"/>
            <a:chExt cx="2443118" cy="1670752"/>
          </a:xfrm>
        </p:grpSpPr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85A1DD20-AD47-4EDC-AECF-233016151832}"/>
                </a:ext>
              </a:extLst>
            </p:cNvPr>
            <p:cNvSpPr txBox="1"/>
            <p:nvPr/>
          </p:nvSpPr>
          <p:spPr>
            <a:xfrm>
              <a:off x="1744472" y="2401911"/>
              <a:ext cx="2443117" cy="11928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Roboto" panose="02000000000000000000" pitchFamily="2" charset="0"/>
                  <a:cs typeface="Space Grotesk" pitchFamily="2" charset="0"/>
                </a:rPr>
                <a:t>The first blockchain &amp; NFT enabled </a:t>
              </a:r>
              <a:r>
                <a:rPr lang="en-US" sz="14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ea typeface="Roboto" panose="02000000000000000000" pitchFamily="2" charset="0"/>
                  <a:cs typeface="Space Grotesk" pitchFamily="2" charset="0"/>
                </a:rPr>
                <a:t>Mmorpg</a:t>
              </a: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Roboto" panose="02000000000000000000" pitchFamily="2" charset="0"/>
                  <a:cs typeface="Space Grotesk" pitchFamily="2" charset="0"/>
                </a:rPr>
                <a:t> game leveraging the </a:t>
              </a:r>
              <a:r>
                <a:rPr lang="en-US" sz="14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ea typeface="Roboto" panose="02000000000000000000" pitchFamily="2" charset="0"/>
                  <a:cs typeface="Space Grotesk" pitchFamily="2" charset="0"/>
                </a:rPr>
                <a:t>wodo</a:t>
              </a: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Roboto" panose="02000000000000000000" pitchFamily="2" charset="0"/>
                  <a:cs typeface="Space Grotesk" pitchFamily="2" charset="0"/>
                </a:rPr>
                <a:t> platform services and gaming solutions. </a:t>
              </a:r>
            </a:p>
            <a:p>
              <a:pPr>
                <a:lnSpc>
                  <a:spcPct val="130000"/>
                </a:lnSpc>
              </a:pP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Roboto" panose="02000000000000000000" pitchFamily="2" charset="0"/>
                  <a:cs typeface="Space Grotesk" pitchFamily="2" charset="0"/>
                </a:rPr>
                <a:t>Play to earn and collect.</a:t>
              </a:r>
              <a:b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Roboto" panose="02000000000000000000" pitchFamily="2" charset="0"/>
                  <a:cs typeface="Space Grotesk" pitchFamily="2" charset="0"/>
                </a:rPr>
              </a:b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Roboto" panose="02000000000000000000" pitchFamily="2" charset="0"/>
                  <a:cs typeface="Space Grotesk" pitchFamily="2" charset="0"/>
                </a:rPr>
                <a:t>Demo: </a:t>
              </a: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Roboto" panose="02000000000000000000" pitchFamily="2" charset="0"/>
                  <a:cs typeface="Space Grotesk" pitchFamily="2" charset="0"/>
                  <a:hlinkClick r:id="rId5"/>
                </a:rPr>
                <a:t>https://www.youtube.com/watch?v=QpTORoBwLIs</a:t>
              </a: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Roboto" panose="02000000000000000000" pitchFamily="2" charset="0"/>
                  <a:cs typeface="Space Grotesk" pitchFamily="2" charset="0"/>
                </a:rPr>
                <a:t> 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09513E27-989F-4F0C-96AA-E12D0DA8CCBA}"/>
                </a:ext>
              </a:extLst>
            </p:cNvPr>
            <p:cNvSpPr txBox="1"/>
            <p:nvPr/>
          </p:nvSpPr>
          <p:spPr>
            <a:xfrm>
              <a:off x="1744471" y="1924050"/>
              <a:ext cx="2142208" cy="3886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sz="1600" b="1" dirty="0" err="1">
                  <a:latin typeface="+mj-lt"/>
                  <a:ea typeface="Roboto" panose="02000000000000000000" pitchFamily="2" charset="0"/>
                  <a:cs typeface="Space Grotesk" pitchFamily="2" charset="0"/>
                </a:rPr>
                <a:t>Wodoland</a:t>
              </a:r>
              <a:endParaRPr lang="en-US" sz="1600" b="1" dirty="0">
                <a:latin typeface="+mj-lt"/>
                <a:ea typeface="Roboto" panose="02000000000000000000" pitchFamily="2" charset="0"/>
                <a:cs typeface="Space Grotesk" pitchFamily="2" charset="0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24E29BCC-F0AB-47E1-8B5A-FA2E5B863B9E}"/>
              </a:ext>
            </a:extLst>
          </p:cNvPr>
          <p:cNvGrpSpPr/>
          <p:nvPr/>
        </p:nvGrpSpPr>
        <p:grpSpPr>
          <a:xfrm>
            <a:off x="2698277" y="2178397"/>
            <a:ext cx="1616379" cy="1577391"/>
            <a:chOff x="6786512" y="966199"/>
            <a:chExt cx="1970299" cy="1973517"/>
          </a:xfrm>
        </p:grpSpPr>
        <p:sp>
          <p:nvSpPr>
            <p:cNvPr id="14" name="Freeform 36">
              <a:extLst>
                <a:ext uri="{FF2B5EF4-FFF2-40B4-BE49-F238E27FC236}">
                  <a16:creationId xmlns:a16="http://schemas.microsoft.com/office/drawing/2014/main" id="{6B531D07-B82E-40EA-9006-3ECFAD266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786512" y="966199"/>
              <a:ext cx="1970299" cy="1973517"/>
            </a:xfrm>
            <a:custGeom>
              <a:avLst/>
              <a:gdLst>
                <a:gd name="T0" fmla="*/ 342 w 684"/>
                <a:gd name="T1" fmla="*/ 0 h 684"/>
                <a:gd name="T2" fmla="*/ 334 w 684"/>
                <a:gd name="T3" fmla="*/ 0 h 684"/>
                <a:gd name="T4" fmla="*/ 321 w 684"/>
                <a:gd name="T5" fmla="*/ 1 h 684"/>
                <a:gd name="T6" fmla="*/ 318 w 684"/>
                <a:gd name="T7" fmla="*/ 1 h 684"/>
                <a:gd name="T8" fmla="*/ 0 w 684"/>
                <a:gd name="T9" fmla="*/ 342 h 684"/>
                <a:gd name="T10" fmla="*/ 342 w 684"/>
                <a:gd name="T11" fmla="*/ 684 h 684"/>
                <a:gd name="T12" fmla="*/ 673 w 684"/>
                <a:gd name="T13" fmla="*/ 431 h 684"/>
                <a:gd name="T14" fmla="*/ 684 w 684"/>
                <a:gd name="T15" fmla="*/ 342 h 684"/>
                <a:gd name="T16" fmla="*/ 342 w 684"/>
                <a:gd name="T17" fmla="*/ 0 h 6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84" h="684">
                  <a:moveTo>
                    <a:pt x="342" y="0"/>
                  </a:moveTo>
                  <a:cubicBezTo>
                    <a:pt x="340" y="0"/>
                    <a:pt x="337" y="0"/>
                    <a:pt x="334" y="0"/>
                  </a:cubicBezTo>
                  <a:cubicBezTo>
                    <a:pt x="330" y="0"/>
                    <a:pt x="325" y="0"/>
                    <a:pt x="321" y="1"/>
                  </a:cubicBezTo>
                  <a:cubicBezTo>
                    <a:pt x="320" y="1"/>
                    <a:pt x="319" y="1"/>
                    <a:pt x="318" y="1"/>
                  </a:cubicBezTo>
                  <a:cubicBezTo>
                    <a:pt x="141" y="13"/>
                    <a:pt x="0" y="161"/>
                    <a:pt x="0" y="342"/>
                  </a:cubicBezTo>
                  <a:cubicBezTo>
                    <a:pt x="0" y="531"/>
                    <a:pt x="154" y="684"/>
                    <a:pt x="342" y="684"/>
                  </a:cubicBezTo>
                  <a:cubicBezTo>
                    <a:pt x="501" y="684"/>
                    <a:pt x="634" y="576"/>
                    <a:pt x="673" y="431"/>
                  </a:cubicBezTo>
                  <a:cubicBezTo>
                    <a:pt x="680" y="402"/>
                    <a:pt x="684" y="373"/>
                    <a:pt x="684" y="342"/>
                  </a:cubicBezTo>
                  <a:cubicBezTo>
                    <a:pt x="684" y="153"/>
                    <a:pt x="531" y="0"/>
                    <a:pt x="342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solidFill>
                <a:schemeClr val="bg1">
                  <a:lumMod val="85000"/>
                </a:schemeClr>
              </a:solidFill>
            </a:ln>
            <a:effectLst>
              <a:outerShdw blurRad="508000" dist="444500" dir="2700000" sx="80000" sy="8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400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54" name="Freeform 36">
              <a:extLst>
                <a:ext uri="{FF2B5EF4-FFF2-40B4-BE49-F238E27FC236}">
                  <a16:creationId xmlns:a16="http://schemas.microsoft.com/office/drawing/2014/main" id="{7BABB53C-FFA8-403F-B9C2-785589AB8F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999398" y="1179433"/>
              <a:ext cx="1544528" cy="1547050"/>
            </a:xfrm>
            <a:custGeom>
              <a:avLst/>
              <a:gdLst>
                <a:gd name="T0" fmla="*/ 342 w 684"/>
                <a:gd name="T1" fmla="*/ 0 h 684"/>
                <a:gd name="T2" fmla="*/ 334 w 684"/>
                <a:gd name="T3" fmla="*/ 0 h 684"/>
                <a:gd name="T4" fmla="*/ 321 w 684"/>
                <a:gd name="T5" fmla="*/ 1 h 684"/>
                <a:gd name="T6" fmla="*/ 318 w 684"/>
                <a:gd name="T7" fmla="*/ 1 h 684"/>
                <a:gd name="T8" fmla="*/ 0 w 684"/>
                <a:gd name="T9" fmla="*/ 342 h 684"/>
                <a:gd name="T10" fmla="*/ 342 w 684"/>
                <a:gd name="T11" fmla="*/ 684 h 684"/>
                <a:gd name="T12" fmla="*/ 673 w 684"/>
                <a:gd name="T13" fmla="*/ 431 h 684"/>
                <a:gd name="T14" fmla="*/ 684 w 684"/>
                <a:gd name="T15" fmla="*/ 342 h 684"/>
                <a:gd name="T16" fmla="*/ 342 w 684"/>
                <a:gd name="T17" fmla="*/ 0 h 6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84" h="684">
                  <a:moveTo>
                    <a:pt x="342" y="0"/>
                  </a:moveTo>
                  <a:cubicBezTo>
                    <a:pt x="340" y="0"/>
                    <a:pt x="337" y="0"/>
                    <a:pt x="334" y="0"/>
                  </a:cubicBezTo>
                  <a:cubicBezTo>
                    <a:pt x="330" y="0"/>
                    <a:pt x="325" y="0"/>
                    <a:pt x="321" y="1"/>
                  </a:cubicBezTo>
                  <a:cubicBezTo>
                    <a:pt x="320" y="1"/>
                    <a:pt x="319" y="1"/>
                    <a:pt x="318" y="1"/>
                  </a:cubicBezTo>
                  <a:cubicBezTo>
                    <a:pt x="141" y="13"/>
                    <a:pt x="0" y="161"/>
                    <a:pt x="0" y="342"/>
                  </a:cubicBezTo>
                  <a:cubicBezTo>
                    <a:pt x="0" y="531"/>
                    <a:pt x="154" y="684"/>
                    <a:pt x="342" y="684"/>
                  </a:cubicBezTo>
                  <a:cubicBezTo>
                    <a:pt x="501" y="684"/>
                    <a:pt x="634" y="576"/>
                    <a:pt x="673" y="431"/>
                  </a:cubicBezTo>
                  <a:cubicBezTo>
                    <a:pt x="680" y="402"/>
                    <a:pt x="684" y="373"/>
                    <a:pt x="684" y="342"/>
                  </a:cubicBezTo>
                  <a:cubicBezTo>
                    <a:pt x="684" y="153"/>
                    <a:pt x="531" y="0"/>
                    <a:pt x="342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solidFill>
                <a:schemeClr val="bg1">
                  <a:lumMod val="85000"/>
                </a:schemeClr>
              </a:solidFill>
            </a:ln>
            <a:effectLst>
              <a:outerShdw blurRad="508000" dist="444500" dir="2700000" sx="80000" sy="8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400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pic>
          <p:nvPicPr>
            <p:cNvPr id="78" name="Graphic 77" descr="Puzzle pieces outline">
              <a:extLst>
                <a:ext uri="{FF2B5EF4-FFF2-40B4-BE49-F238E27FC236}">
                  <a16:creationId xmlns:a16="http://schemas.microsoft.com/office/drawing/2014/main" id="{57686717-89DF-4716-B147-14674088943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/>
          </p:blipFill>
          <p:spPr>
            <a:xfrm>
              <a:off x="7437577" y="1610058"/>
              <a:ext cx="668167" cy="685800"/>
            </a:xfrm>
            <a:prstGeom prst="rect">
              <a:avLst/>
            </a:prstGeom>
          </p:spPr>
        </p:pic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1D1222F1-AA2D-42EF-9901-D00749192CE9}"/>
              </a:ext>
            </a:extLst>
          </p:cNvPr>
          <p:cNvGrpSpPr/>
          <p:nvPr/>
        </p:nvGrpSpPr>
        <p:grpSpPr>
          <a:xfrm>
            <a:off x="2652635" y="592710"/>
            <a:ext cx="1570405" cy="1432152"/>
            <a:chOff x="2542058" y="3037771"/>
            <a:chExt cx="2200300" cy="2090929"/>
          </a:xfrm>
        </p:grpSpPr>
        <p:sp>
          <p:nvSpPr>
            <p:cNvPr id="11" name="Freeform 21">
              <a:extLst>
                <a:ext uri="{FF2B5EF4-FFF2-40B4-BE49-F238E27FC236}">
                  <a16:creationId xmlns:a16="http://schemas.microsoft.com/office/drawing/2014/main" id="{84AE1577-8C51-465C-9160-2404EAAB5FD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42058" y="3037771"/>
              <a:ext cx="2200300" cy="2090929"/>
            </a:xfrm>
            <a:custGeom>
              <a:avLst/>
              <a:gdLst>
                <a:gd name="T0" fmla="*/ 709 w 764"/>
                <a:gd name="T1" fmla="*/ 246 h 725"/>
                <a:gd name="T2" fmla="*/ 371 w 764"/>
                <a:gd name="T3" fmla="*/ 4 h 725"/>
                <a:gd name="T4" fmla="*/ 282 w 764"/>
                <a:gd name="T5" fmla="*/ 18 h 725"/>
                <a:gd name="T6" fmla="*/ 55 w 764"/>
                <a:gd name="T7" fmla="*/ 445 h 725"/>
                <a:gd name="T8" fmla="*/ 57 w 764"/>
                <a:gd name="T9" fmla="*/ 451 h 725"/>
                <a:gd name="T10" fmla="*/ 62 w 764"/>
                <a:gd name="T11" fmla="*/ 467 h 725"/>
                <a:gd name="T12" fmla="*/ 63 w 764"/>
                <a:gd name="T13" fmla="*/ 468 h 725"/>
                <a:gd name="T14" fmla="*/ 63 w 764"/>
                <a:gd name="T15" fmla="*/ 468 h 725"/>
                <a:gd name="T16" fmla="*/ 482 w 764"/>
                <a:gd name="T17" fmla="*/ 673 h 725"/>
                <a:gd name="T18" fmla="*/ 709 w 764"/>
                <a:gd name="T19" fmla="*/ 246 h 7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64" h="725">
                  <a:moveTo>
                    <a:pt x="709" y="246"/>
                  </a:moveTo>
                  <a:cubicBezTo>
                    <a:pt x="663" y="95"/>
                    <a:pt x="522" y="0"/>
                    <a:pt x="371" y="4"/>
                  </a:cubicBezTo>
                  <a:cubicBezTo>
                    <a:pt x="341" y="4"/>
                    <a:pt x="312" y="9"/>
                    <a:pt x="282" y="18"/>
                  </a:cubicBezTo>
                  <a:cubicBezTo>
                    <a:pt x="102" y="73"/>
                    <a:pt x="0" y="264"/>
                    <a:pt x="55" y="445"/>
                  </a:cubicBezTo>
                  <a:cubicBezTo>
                    <a:pt x="55" y="447"/>
                    <a:pt x="56" y="449"/>
                    <a:pt x="57" y="451"/>
                  </a:cubicBezTo>
                  <a:cubicBezTo>
                    <a:pt x="59" y="456"/>
                    <a:pt x="61" y="461"/>
                    <a:pt x="62" y="467"/>
                  </a:cubicBezTo>
                  <a:cubicBezTo>
                    <a:pt x="62" y="467"/>
                    <a:pt x="63" y="468"/>
                    <a:pt x="63" y="468"/>
                  </a:cubicBezTo>
                  <a:cubicBezTo>
                    <a:pt x="63" y="468"/>
                    <a:pt x="63" y="468"/>
                    <a:pt x="63" y="468"/>
                  </a:cubicBezTo>
                  <a:cubicBezTo>
                    <a:pt x="126" y="636"/>
                    <a:pt x="309" y="725"/>
                    <a:pt x="482" y="673"/>
                  </a:cubicBezTo>
                  <a:cubicBezTo>
                    <a:pt x="662" y="618"/>
                    <a:pt x="764" y="427"/>
                    <a:pt x="709" y="246"/>
                  </a:cubicBezTo>
                  <a:close/>
                </a:path>
              </a:pathLst>
            </a:custGeom>
            <a:solidFill>
              <a:schemeClr val="bg1"/>
            </a:solidFill>
            <a:ln w="38100">
              <a:solidFill>
                <a:schemeClr val="bg1">
                  <a:lumMod val="85000"/>
                </a:schemeClr>
              </a:solidFill>
            </a:ln>
            <a:effectLst>
              <a:outerShdw blurRad="508000" dist="444500" dir="2700000" sx="80000" sy="8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400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53" name="Freeform 21">
              <a:extLst>
                <a:ext uri="{FF2B5EF4-FFF2-40B4-BE49-F238E27FC236}">
                  <a16:creationId xmlns:a16="http://schemas.microsoft.com/office/drawing/2014/main" id="{2DE12FFD-46DC-4B8C-B5D2-876CF4594D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79795" y="3263692"/>
              <a:ext cx="1724826" cy="1639088"/>
            </a:xfrm>
            <a:custGeom>
              <a:avLst/>
              <a:gdLst>
                <a:gd name="T0" fmla="*/ 709 w 764"/>
                <a:gd name="T1" fmla="*/ 246 h 725"/>
                <a:gd name="T2" fmla="*/ 371 w 764"/>
                <a:gd name="T3" fmla="*/ 4 h 725"/>
                <a:gd name="T4" fmla="*/ 282 w 764"/>
                <a:gd name="T5" fmla="*/ 18 h 725"/>
                <a:gd name="T6" fmla="*/ 55 w 764"/>
                <a:gd name="T7" fmla="*/ 445 h 725"/>
                <a:gd name="T8" fmla="*/ 57 w 764"/>
                <a:gd name="T9" fmla="*/ 451 h 725"/>
                <a:gd name="T10" fmla="*/ 62 w 764"/>
                <a:gd name="T11" fmla="*/ 467 h 725"/>
                <a:gd name="T12" fmla="*/ 63 w 764"/>
                <a:gd name="T13" fmla="*/ 468 h 725"/>
                <a:gd name="T14" fmla="*/ 63 w 764"/>
                <a:gd name="T15" fmla="*/ 468 h 725"/>
                <a:gd name="T16" fmla="*/ 482 w 764"/>
                <a:gd name="T17" fmla="*/ 673 h 725"/>
                <a:gd name="T18" fmla="*/ 709 w 764"/>
                <a:gd name="T19" fmla="*/ 246 h 7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64" h="725">
                  <a:moveTo>
                    <a:pt x="709" y="246"/>
                  </a:moveTo>
                  <a:cubicBezTo>
                    <a:pt x="663" y="95"/>
                    <a:pt x="522" y="0"/>
                    <a:pt x="371" y="4"/>
                  </a:cubicBezTo>
                  <a:cubicBezTo>
                    <a:pt x="341" y="4"/>
                    <a:pt x="312" y="9"/>
                    <a:pt x="282" y="18"/>
                  </a:cubicBezTo>
                  <a:cubicBezTo>
                    <a:pt x="102" y="73"/>
                    <a:pt x="0" y="264"/>
                    <a:pt x="55" y="445"/>
                  </a:cubicBezTo>
                  <a:cubicBezTo>
                    <a:pt x="55" y="447"/>
                    <a:pt x="56" y="449"/>
                    <a:pt x="57" y="451"/>
                  </a:cubicBezTo>
                  <a:cubicBezTo>
                    <a:pt x="59" y="456"/>
                    <a:pt x="61" y="461"/>
                    <a:pt x="62" y="467"/>
                  </a:cubicBezTo>
                  <a:cubicBezTo>
                    <a:pt x="62" y="467"/>
                    <a:pt x="63" y="468"/>
                    <a:pt x="63" y="468"/>
                  </a:cubicBezTo>
                  <a:cubicBezTo>
                    <a:pt x="63" y="468"/>
                    <a:pt x="63" y="468"/>
                    <a:pt x="63" y="468"/>
                  </a:cubicBezTo>
                  <a:cubicBezTo>
                    <a:pt x="126" y="636"/>
                    <a:pt x="309" y="725"/>
                    <a:pt x="482" y="673"/>
                  </a:cubicBezTo>
                  <a:cubicBezTo>
                    <a:pt x="662" y="618"/>
                    <a:pt x="764" y="427"/>
                    <a:pt x="709" y="246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solidFill>
                <a:schemeClr val="bg1">
                  <a:lumMod val="85000"/>
                </a:schemeClr>
              </a:solidFill>
            </a:ln>
            <a:effectLst>
              <a:outerShdw blurRad="508000" dist="444500" dir="2700000" sx="80000" sy="8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400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pic>
          <p:nvPicPr>
            <p:cNvPr id="79" name="Graphic 78" descr="Game controller outline">
              <a:extLst>
                <a:ext uri="{FF2B5EF4-FFF2-40B4-BE49-F238E27FC236}">
                  <a16:creationId xmlns:a16="http://schemas.microsoft.com/office/drawing/2014/main" id="{9B08A40A-CC6B-4471-AEAE-839EF9C2BC5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/>
            <a:stretch/>
          </p:blipFill>
          <p:spPr>
            <a:xfrm>
              <a:off x="3301026" y="3727715"/>
              <a:ext cx="682363" cy="711042"/>
            </a:xfrm>
            <a:prstGeom prst="rect">
              <a:avLst/>
            </a:prstGeom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9DC8678-065D-4CFE-A558-8023BB58934F}"/>
              </a:ext>
            </a:extLst>
          </p:cNvPr>
          <p:cNvGrpSpPr/>
          <p:nvPr/>
        </p:nvGrpSpPr>
        <p:grpSpPr>
          <a:xfrm>
            <a:off x="2395604" y="4037305"/>
            <a:ext cx="2378873" cy="2340101"/>
            <a:chOff x="5034341" y="3075481"/>
            <a:chExt cx="2809887" cy="2816320"/>
          </a:xfrm>
        </p:grpSpPr>
        <p:sp>
          <p:nvSpPr>
            <p:cNvPr id="6" name="Freeform 34">
              <a:extLst>
                <a:ext uri="{FF2B5EF4-FFF2-40B4-BE49-F238E27FC236}">
                  <a16:creationId xmlns:a16="http://schemas.microsoft.com/office/drawing/2014/main" id="{1AFAC149-61CC-4ABE-939A-06EA41791B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4341" y="3075481"/>
              <a:ext cx="2809887" cy="2816320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bg1">
                  <a:lumMod val="85000"/>
                </a:schemeClr>
              </a:solidFill>
            </a:ln>
            <a:effectLst>
              <a:outerShdw blurRad="508000" dist="444500" dir="2700000" sx="80000" sy="8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400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52" name="Freeform 34">
              <a:extLst>
                <a:ext uri="{FF2B5EF4-FFF2-40B4-BE49-F238E27FC236}">
                  <a16:creationId xmlns:a16="http://schemas.microsoft.com/office/drawing/2014/main" id="{0FA4E385-28E1-4771-BBAD-395CE010E9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37942" y="3414887"/>
              <a:ext cx="2202686" cy="2207728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bg1">
                  <a:lumMod val="85000"/>
                </a:schemeClr>
              </a:solidFill>
            </a:ln>
            <a:effectLst>
              <a:outerShdw blurRad="508000" dist="444500" dir="2700000" sx="80000" sy="8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400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</p:grpSp>
      <p:sp>
        <p:nvSpPr>
          <p:cNvPr id="134" name="Cube 133">
            <a:extLst>
              <a:ext uri="{FF2B5EF4-FFF2-40B4-BE49-F238E27FC236}">
                <a16:creationId xmlns:a16="http://schemas.microsoft.com/office/drawing/2014/main" id="{1EAD8570-8F1F-42D4-8002-AF95C947F7DB}"/>
              </a:ext>
            </a:extLst>
          </p:cNvPr>
          <p:cNvSpPr/>
          <p:nvPr/>
        </p:nvSpPr>
        <p:spPr>
          <a:xfrm rot="20818151">
            <a:off x="11580981" y="3026407"/>
            <a:ext cx="1004666" cy="1004666"/>
          </a:xfrm>
          <a:prstGeom prst="cube">
            <a:avLst>
              <a:gd name="adj" fmla="val 24518"/>
            </a:avLst>
          </a:prstGeom>
          <a:gradFill>
            <a:gsLst>
              <a:gs pos="549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  <a:gs pos="100000">
                <a:schemeClr val="accent4"/>
              </a:gs>
            </a:gsLst>
            <a:lin ang="2700000" scaled="1"/>
          </a:gradFill>
          <a:ln cap="rnd">
            <a:noFill/>
            <a:round/>
          </a:ln>
          <a:effectLst>
            <a:outerShdw blurRad="292100" dist="508000" dir="5400000" algn="t" rotWithShape="0">
              <a:prstClr val="black">
                <a:alpha val="1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35" name="Cube 134">
            <a:extLst>
              <a:ext uri="{FF2B5EF4-FFF2-40B4-BE49-F238E27FC236}">
                <a16:creationId xmlns:a16="http://schemas.microsoft.com/office/drawing/2014/main" id="{26387942-E519-4C94-904E-F7C67DAB0243}"/>
              </a:ext>
            </a:extLst>
          </p:cNvPr>
          <p:cNvSpPr/>
          <p:nvPr/>
        </p:nvSpPr>
        <p:spPr>
          <a:xfrm rot="17280501">
            <a:off x="442646" y="5410799"/>
            <a:ext cx="418678" cy="418678"/>
          </a:xfrm>
          <a:prstGeom prst="cube">
            <a:avLst/>
          </a:prstGeom>
          <a:gradFill>
            <a:gsLst>
              <a:gs pos="549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  <a:gs pos="100000">
                <a:schemeClr val="accent4"/>
              </a:gs>
            </a:gsLst>
            <a:lin ang="2700000" scaled="1"/>
          </a:gradFill>
          <a:ln cap="rnd">
            <a:noFill/>
            <a:round/>
          </a:ln>
          <a:effectLst>
            <a:outerShdw blurRad="292100" dist="508000" dir="5400000" algn="t" rotWithShape="0">
              <a:prstClr val="black">
                <a:alpha val="1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37" name="Oval 136">
            <a:extLst>
              <a:ext uri="{FF2B5EF4-FFF2-40B4-BE49-F238E27FC236}">
                <a16:creationId xmlns:a16="http://schemas.microsoft.com/office/drawing/2014/main" id="{E2AE673D-8557-496B-A50E-FA23C32654A9}"/>
              </a:ext>
            </a:extLst>
          </p:cNvPr>
          <p:cNvSpPr/>
          <p:nvPr/>
        </p:nvSpPr>
        <p:spPr>
          <a:xfrm>
            <a:off x="8023984" y="5358373"/>
            <a:ext cx="941938" cy="941938"/>
          </a:xfrm>
          <a:prstGeom prst="ellipse">
            <a:avLst/>
          </a:prstGeom>
          <a:gradFill>
            <a:gsLst>
              <a:gs pos="55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  <a:gs pos="100000">
                <a:schemeClr val="accent4"/>
              </a:gs>
            </a:gsLst>
            <a:lin ang="2700000" scaled="1"/>
          </a:gra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139" name="Graphic 138" descr="Internet Of Things outline">
            <a:extLst>
              <a:ext uri="{FF2B5EF4-FFF2-40B4-BE49-F238E27FC236}">
                <a16:creationId xmlns:a16="http://schemas.microsoft.com/office/drawing/2014/main" id="{65199D9F-054E-4BE0-BD9E-F79383EFC7B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/>
        </p:blipFill>
        <p:spPr>
          <a:xfrm>
            <a:off x="3138511" y="4774754"/>
            <a:ext cx="914850" cy="914850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C1685625-7EC2-4A55-913A-1B7B0C6709E8}"/>
              </a:ext>
            </a:extLst>
          </p:cNvPr>
          <p:cNvSpPr txBox="1"/>
          <p:nvPr/>
        </p:nvSpPr>
        <p:spPr>
          <a:xfrm rot="16200000">
            <a:off x="-2190542" y="1651853"/>
            <a:ext cx="58677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gradFill>
                  <a:gsLst>
                    <a:gs pos="55000">
                      <a:schemeClr val="accent1">
                        <a:lumMod val="60000"/>
                        <a:lumOff val="40000"/>
                      </a:schemeClr>
                    </a:gs>
                    <a:gs pos="0">
                      <a:schemeClr val="accent1"/>
                    </a:gs>
                    <a:gs pos="100000">
                      <a:schemeClr val="accent4"/>
                    </a:gs>
                  </a:gsLst>
                  <a:lin ang="2700000" scaled="1"/>
                </a:gradFill>
                <a:latin typeface="+mj-lt"/>
              </a:rPr>
              <a:t>Solutions</a:t>
            </a:r>
            <a:endParaRPr lang="id-ID" sz="5400" dirty="0">
              <a:gradFill>
                <a:gsLst>
                  <a:gs pos="55000">
                    <a:schemeClr val="accent1">
                      <a:lumMod val="60000"/>
                      <a:lumOff val="40000"/>
                    </a:schemeClr>
                  </a:gs>
                  <a:gs pos="0">
                    <a:schemeClr val="accent1"/>
                  </a:gs>
                  <a:gs pos="100000">
                    <a:schemeClr val="accent4"/>
                  </a:gs>
                </a:gsLst>
                <a:lin ang="2700000" scaled="1"/>
              </a:gra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06326718"/>
      </p:ext>
    </p:extLst>
  </p:cSld>
  <p:clrMapOvr>
    <a:masterClrMapping/>
  </p:clrMapOvr>
  <p:transition spd="slow">
    <p:push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7" dur="1000"/>
                                            <p:tgtEl>
                                              <p:spTgt spid="1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8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4" decel="10000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1" decel="100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8" decel="10000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10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10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2" decel="100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10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10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2" presetClass="entr" presetSubtype="2" decel="100000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0" dur="10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1" dur="10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2" presetID="2" presetClass="entr" presetSubtype="1" accel="22667" fill="hold" grpId="0" nodeType="withEffect" p14:presetBounceEnd="81333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1333">
                                          <p:cBhvr additive="base">
                                            <p:cTn id="34" dur="1250" fill="hold"/>
                                            <p:tgtEl>
                                              <p:spTgt spid="1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1333">
                                          <p:cBhvr additive="base">
                                            <p:cTn id="35" dur="1250" fill="hold"/>
                                            <p:tgtEl>
                                              <p:spTgt spid="1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6" presetID="2" presetClass="entr" presetSubtype="1" accel="22667" fill="hold" grpId="0" nodeType="withEffect" p14:presetBounceEnd="81333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1333">
                                          <p:cBhvr additive="base">
                                            <p:cTn id="38" dur="1250" fill="hold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1333">
                                          <p:cBhvr additive="base">
                                            <p:cTn id="39" dur="1250" fill="hold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0" presetID="2" presetClass="entr" presetSubtype="1" accel="22667" fill="hold" grpId="0" nodeType="withEffect" p14:presetBounceEnd="81333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1333">
                                          <p:cBhvr additive="base">
                                            <p:cTn id="42" dur="125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1333">
                                          <p:cBhvr additive="base">
                                            <p:cTn id="43" dur="125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4" presetID="2" presetClass="entr" presetSubtype="1" accel="22667" fill="hold" grpId="0" nodeType="withEffect" p14:presetBounceEnd="81333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1333">
                                          <p:cBhvr additive="base">
                                            <p:cTn id="46" dur="1250" fill="hold"/>
                                            <p:tgtEl>
                                              <p:spTgt spid="1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1333">
                                          <p:cBhvr additive="base">
                                            <p:cTn id="47" dur="1250" fill="hold"/>
                                            <p:tgtEl>
                                              <p:spTgt spid="1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8" presetID="10" presetClass="entr" presetSubtype="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1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3" dur="10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10" presetClass="entr" presetSubtype="0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6" dur="1000"/>
                                            <p:tgtEl>
                                              <p:spTgt spid="1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10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0" dur="10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36" grpId="0" animBg="1"/>
          <p:bldP spid="3" grpId="0" animBg="1"/>
          <p:bldP spid="4" grpId="0" animBg="1"/>
          <p:bldP spid="134" grpId="0" animBg="1"/>
          <p:bldP spid="135" grpId="0" animBg="1"/>
          <p:bldP spid="137" grpId="0" animBg="1"/>
          <p:bldP spid="55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7" dur="1000"/>
                                            <p:tgtEl>
                                              <p:spTgt spid="1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8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4" decel="10000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1" decel="100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8" decel="10000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10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10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2" decel="100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10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10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2" presetClass="entr" presetSubtype="2" decel="100000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0" dur="10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1" dur="10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2" presetID="2" presetClass="entr" presetSubtype="1" accel="22667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4" dur="1250" fill="hold"/>
                                            <p:tgtEl>
                                              <p:spTgt spid="1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5" dur="1250" fill="hold"/>
                                            <p:tgtEl>
                                              <p:spTgt spid="1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6" presetID="2" presetClass="entr" presetSubtype="1" accel="22667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8" dur="1250" fill="hold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9" dur="1250" fill="hold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0" presetID="2" presetClass="entr" presetSubtype="1" accel="22667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2" dur="125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3" dur="125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4" presetID="2" presetClass="entr" presetSubtype="1" accel="22667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6" dur="1250" fill="hold"/>
                                            <p:tgtEl>
                                              <p:spTgt spid="1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7" dur="1250" fill="hold"/>
                                            <p:tgtEl>
                                              <p:spTgt spid="1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8" presetID="10" presetClass="entr" presetSubtype="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1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3" dur="10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10" presetClass="entr" presetSubtype="0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6" dur="1000"/>
                                            <p:tgtEl>
                                              <p:spTgt spid="1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10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0" dur="10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36" grpId="0" animBg="1"/>
          <p:bldP spid="3" grpId="0" animBg="1"/>
          <p:bldP spid="4" grpId="0" animBg="1"/>
          <p:bldP spid="134" grpId="0" animBg="1"/>
          <p:bldP spid="135" grpId="0" animBg="1"/>
          <p:bldP spid="137" grpId="0" animBg="1"/>
          <p:bldP spid="55" grpId="0"/>
        </p:bldLst>
      </p:timing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Oval 135">
            <a:extLst>
              <a:ext uri="{FF2B5EF4-FFF2-40B4-BE49-F238E27FC236}">
                <a16:creationId xmlns:a16="http://schemas.microsoft.com/office/drawing/2014/main" id="{40C49EF3-502F-4307-8721-08B5B17F896F}"/>
              </a:ext>
            </a:extLst>
          </p:cNvPr>
          <p:cNvSpPr/>
          <p:nvPr/>
        </p:nvSpPr>
        <p:spPr>
          <a:xfrm>
            <a:off x="839612" y="580662"/>
            <a:ext cx="930282" cy="900385"/>
          </a:xfrm>
          <a:prstGeom prst="ellipse">
            <a:avLst/>
          </a:prstGeom>
          <a:gradFill>
            <a:gsLst>
              <a:gs pos="55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  <a:gs pos="100000">
                <a:schemeClr val="accent4"/>
              </a:gs>
            </a:gsLst>
            <a:lin ang="2700000" scaled="1"/>
          </a:gra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110" name="Graphic 70">
            <a:extLst>
              <a:ext uri="{FF2B5EF4-FFF2-40B4-BE49-F238E27FC236}">
                <a16:creationId xmlns:a16="http://schemas.microsoft.com/office/drawing/2014/main" id="{0832DB3B-56DD-4C2C-AA56-57D81E0F3ED1}"/>
              </a:ext>
            </a:extLst>
          </p:cNvPr>
          <p:cNvGrpSpPr/>
          <p:nvPr/>
        </p:nvGrpSpPr>
        <p:grpSpPr>
          <a:xfrm rot="900000">
            <a:off x="4164016" y="-1745127"/>
            <a:ext cx="8759820" cy="10587424"/>
            <a:chOff x="4939567" y="-1171087"/>
            <a:chExt cx="8436520" cy="10196672"/>
          </a:xfrm>
          <a:noFill/>
        </p:grpSpPr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BE81BB8F-7D8A-4266-9D0F-11FDBAC8E44D}"/>
                </a:ext>
              </a:extLst>
            </p:cNvPr>
            <p:cNvSpPr/>
            <p:nvPr/>
          </p:nvSpPr>
          <p:spPr>
            <a:xfrm>
              <a:off x="4939567" y="-38123"/>
              <a:ext cx="5859991" cy="9063564"/>
            </a:xfrm>
            <a:custGeom>
              <a:avLst/>
              <a:gdLst>
                <a:gd name="connsiteX0" fmla="*/ 3379699 w 5859991"/>
                <a:gd name="connsiteY0" fmla="*/ 0 h 9063564"/>
                <a:gd name="connsiteX1" fmla="*/ 0 w 5859991"/>
                <a:gd name="connsiteY1" fmla="*/ 9063564 h 906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59991" h="9063564">
                  <a:moveTo>
                    <a:pt x="3379699" y="0"/>
                  </a:moveTo>
                  <a:cubicBezTo>
                    <a:pt x="7168991" y="921842"/>
                    <a:pt x="7043074" y="6625483"/>
                    <a:pt x="0" y="9063564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2D8EF392-6654-4572-B925-FE733F53A8BD}"/>
                </a:ext>
              </a:extLst>
            </p:cNvPr>
            <p:cNvSpPr/>
            <p:nvPr/>
          </p:nvSpPr>
          <p:spPr>
            <a:xfrm>
              <a:off x="4939567" y="-92067"/>
              <a:ext cx="5941512" cy="9117508"/>
            </a:xfrm>
            <a:custGeom>
              <a:avLst/>
              <a:gdLst>
                <a:gd name="connsiteX0" fmla="*/ 3597800 w 5941512"/>
                <a:gd name="connsiteY0" fmla="*/ 0 h 9117508"/>
                <a:gd name="connsiteX1" fmla="*/ 0 w 5941512"/>
                <a:gd name="connsiteY1" fmla="*/ 9117508 h 9117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941512" h="9117508">
                  <a:moveTo>
                    <a:pt x="3597800" y="0"/>
                  </a:moveTo>
                  <a:cubicBezTo>
                    <a:pt x="7297671" y="1096468"/>
                    <a:pt x="6983314" y="6761286"/>
                    <a:pt x="0" y="9117508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46B5EF69-0203-4D94-B6AB-4C386D7EE860}"/>
                </a:ext>
              </a:extLst>
            </p:cNvPr>
            <p:cNvSpPr/>
            <p:nvPr/>
          </p:nvSpPr>
          <p:spPr>
            <a:xfrm>
              <a:off x="4939567" y="-146011"/>
              <a:ext cx="6026723" cy="9171451"/>
            </a:xfrm>
            <a:custGeom>
              <a:avLst/>
              <a:gdLst>
                <a:gd name="connsiteX0" fmla="*/ 3815901 w 6026723"/>
                <a:gd name="connsiteY0" fmla="*/ 0 h 9171451"/>
                <a:gd name="connsiteX1" fmla="*/ 0 w 6026723"/>
                <a:gd name="connsiteY1" fmla="*/ 9171452 h 9171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026723" h="9171451">
                  <a:moveTo>
                    <a:pt x="3815901" y="0"/>
                  </a:moveTo>
                  <a:cubicBezTo>
                    <a:pt x="7426351" y="1271240"/>
                    <a:pt x="6923409" y="6897236"/>
                    <a:pt x="0" y="9171452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E050A33E-0457-486F-8255-B9591A3BCFFA}"/>
                </a:ext>
              </a:extLst>
            </p:cNvPr>
            <p:cNvSpPr/>
            <p:nvPr/>
          </p:nvSpPr>
          <p:spPr>
            <a:xfrm>
              <a:off x="4939567" y="-199954"/>
              <a:ext cx="6115780" cy="9225395"/>
            </a:xfrm>
            <a:custGeom>
              <a:avLst/>
              <a:gdLst>
                <a:gd name="connsiteX0" fmla="*/ 4034003 w 6115780"/>
                <a:gd name="connsiteY0" fmla="*/ 0 h 9225395"/>
                <a:gd name="connsiteX1" fmla="*/ 0 w 6115780"/>
                <a:gd name="connsiteY1" fmla="*/ 9225396 h 9225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115780" h="9225395">
                  <a:moveTo>
                    <a:pt x="4034003" y="0"/>
                  </a:moveTo>
                  <a:cubicBezTo>
                    <a:pt x="7555031" y="1446012"/>
                    <a:pt x="6863504" y="7033186"/>
                    <a:pt x="0" y="9225396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A6F8DE46-D04E-4FB0-8EE0-C2D52EAF7B9F}"/>
                </a:ext>
              </a:extLst>
            </p:cNvPr>
            <p:cNvSpPr/>
            <p:nvPr/>
          </p:nvSpPr>
          <p:spPr>
            <a:xfrm>
              <a:off x="4939567" y="-253898"/>
              <a:ext cx="6208924" cy="9279339"/>
            </a:xfrm>
            <a:custGeom>
              <a:avLst/>
              <a:gdLst>
                <a:gd name="connsiteX0" fmla="*/ 4252249 w 6208924"/>
                <a:gd name="connsiteY0" fmla="*/ 0 h 9279339"/>
                <a:gd name="connsiteX1" fmla="*/ 0 w 6208924"/>
                <a:gd name="connsiteY1" fmla="*/ 9279339 h 9279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08924" h="9279339">
                  <a:moveTo>
                    <a:pt x="4252249" y="0"/>
                  </a:moveTo>
                  <a:cubicBezTo>
                    <a:pt x="7683856" y="1620784"/>
                    <a:pt x="6803744" y="7169136"/>
                    <a:pt x="0" y="9279339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7E5D844C-B8F8-490C-B4CB-7B00C7A857B8}"/>
                </a:ext>
              </a:extLst>
            </p:cNvPr>
            <p:cNvSpPr/>
            <p:nvPr/>
          </p:nvSpPr>
          <p:spPr>
            <a:xfrm>
              <a:off x="4939567" y="-307842"/>
              <a:ext cx="6306011" cy="9333282"/>
            </a:xfrm>
            <a:custGeom>
              <a:avLst/>
              <a:gdLst>
                <a:gd name="connsiteX0" fmla="*/ 4470351 w 6306011"/>
                <a:gd name="connsiteY0" fmla="*/ 0 h 9333282"/>
                <a:gd name="connsiteX1" fmla="*/ 0 w 6306011"/>
                <a:gd name="connsiteY1" fmla="*/ 9333283 h 9333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306011" h="9333282">
                  <a:moveTo>
                    <a:pt x="4470351" y="0"/>
                  </a:moveTo>
                  <a:cubicBezTo>
                    <a:pt x="7812535" y="1795410"/>
                    <a:pt x="6743985" y="7304941"/>
                    <a:pt x="0" y="9333283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11C9E52A-DE8A-4202-BE45-905C245CCC09}"/>
                </a:ext>
              </a:extLst>
            </p:cNvPr>
            <p:cNvSpPr/>
            <p:nvPr/>
          </p:nvSpPr>
          <p:spPr>
            <a:xfrm>
              <a:off x="4939567" y="-361786"/>
              <a:ext cx="6407253" cy="9387226"/>
            </a:xfrm>
            <a:custGeom>
              <a:avLst/>
              <a:gdLst>
                <a:gd name="connsiteX0" fmla="*/ 4688452 w 6407253"/>
                <a:gd name="connsiteY0" fmla="*/ 0 h 9387226"/>
                <a:gd name="connsiteX1" fmla="*/ 0 w 6407253"/>
                <a:gd name="connsiteY1" fmla="*/ 9387227 h 9387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07253" h="9387226">
                  <a:moveTo>
                    <a:pt x="4688452" y="0"/>
                  </a:moveTo>
                  <a:cubicBezTo>
                    <a:pt x="7941361" y="1970182"/>
                    <a:pt x="6684079" y="7440890"/>
                    <a:pt x="0" y="9387227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C08DEEBA-7637-4E24-8FD4-47E0D77F313F}"/>
                </a:ext>
              </a:extLst>
            </p:cNvPr>
            <p:cNvSpPr/>
            <p:nvPr/>
          </p:nvSpPr>
          <p:spPr>
            <a:xfrm>
              <a:off x="4939567" y="-415729"/>
              <a:ext cx="6512633" cy="9441170"/>
            </a:xfrm>
            <a:custGeom>
              <a:avLst/>
              <a:gdLst>
                <a:gd name="connsiteX0" fmla="*/ 4906553 w 6512633"/>
                <a:gd name="connsiteY0" fmla="*/ 0 h 9441170"/>
                <a:gd name="connsiteX1" fmla="*/ 0 w 6512633"/>
                <a:gd name="connsiteY1" fmla="*/ 9441170 h 9441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12633" h="9441170">
                  <a:moveTo>
                    <a:pt x="4906553" y="0"/>
                  </a:moveTo>
                  <a:cubicBezTo>
                    <a:pt x="8070041" y="2144954"/>
                    <a:pt x="6624174" y="7576840"/>
                    <a:pt x="0" y="9441170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1E71DD8D-5B90-494C-984C-134100E8F33F}"/>
                </a:ext>
              </a:extLst>
            </p:cNvPr>
            <p:cNvSpPr/>
            <p:nvPr/>
          </p:nvSpPr>
          <p:spPr>
            <a:xfrm>
              <a:off x="4939567" y="-469673"/>
              <a:ext cx="6622351" cy="9495114"/>
            </a:xfrm>
            <a:custGeom>
              <a:avLst/>
              <a:gdLst>
                <a:gd name="connsiteX0" fmla="*/ 5124800 w 6622351"/>
                <a:gd name="connsiteY0" fmla="*/ 0 h 9495114"/>
                <a:gd name="connsiteX1" fmla="*/ 0 w 6622351"/>
                <a:gd name="connsiteY1" fmla="*/ 9495114 h 9495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22351" h="9495114">
                  <a:moveTo>
                    <a:pt x="5124800" y="0"/>
                  </a:moveTo>
                  <a:cubicBezTo>
                    <a:pt x="8198721" y="2319726"/>
                    <a:pt x="6564415" y="7712645"/>
                    <a:pt x="0" y="9495114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A89EB4D8-100A-42A8-AC09-3773AB12CFFF}"/>
                </a:ext>
              </a:extLst>
            </p:cNvPr>
            <p:cNvSpPr/>
            <p:nvPr/>
          </p:nvSpPr>
          <p:spPr>
            <a:xfrm>
              <a:off x="4939567" y="-523617"/>
              <a:ext cx="6736301" cy="9549057"/>
            </a:xfrm>
            <a:custGeom>
              <a:avLst/>
              <a:gdLst>
                <a:gd name="connsiteX0" fmla="*/ 5342901 w 6736301"/>
                <a:gd name="connsiteY0" fmla="*/ 0 h 9549057"/>
                <a:gd name="connsiteX1" fmla="*/ 0 w 6736301"/>
                <a:gd name="connsiteY1" fmla="*/ 9549058 h 9549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736301" h="9549057">
                  <a:moveTo>
                    <a:pt x="5342901" y="0"/>
                  </a:moveTo>
                  <a:cubicBezTo>
                    <a:pt x="8327400" y="2494498"/>
                    <a:pt x="6504509" y="7848595"/>
                    <a:pt x="0" y="9549058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CA3E48FE-3BB5-4926-83B5-CBD199CBD33C}"/>
                </a:ext>
              </a:extLst>
            </p:cNvPr>
            <p:cNvSpPr/>
            <p:nvPr/>
          </p:nvSpPr>
          <p:spPr>
            <a:xfrm>
              <a:off x="4939567" y="-577561"/>
              <a:ext cx="6854655" cy="9603001"/>
            </a:xfrm>
            <a:custGeom>
              <a:avLst/>
              <a:gdLst>
                <a:gd name="connsiteX0" fmla="*/ 5561003 w 6854655"/>
                <a:gd name="connsiteY0" fmla="*/ 0 h 9603001"/>
                <a:gd name="connsiteX1" fmla="*/ 0 w 6854655"/>
                <a:gd name="connsiteY1" fmla="*/ 9603002 h 9603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854655" h="9603001">
                  <a:moveTo>
                    <a:pt x="5561003" y="0"/>
                  </a:moveTo>
                  <a:cubicBezTo>
                    <a:pt x="8456225" y="2669270"/>
                    <a:pt x="6444604" y="7984545"/>
                    <a:pt x="0" y="9603002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7FC742F6-62CC-483F-8009-A3EA2E135C06}"/>
                </a:ext>
              </a:extLst>
            </p:cNvPr>
            <p:cNvSpPr/>
            <p:nvPr/>
          </p:nvSpPr>
          <p:spPr>
            <a:xfrm>
              <a:off x="4939567" y="-631504"/>
              <a:ext cx="6977325" cy="9656945"/>
            </a:xfrm>
            <a:custGeom>
              <a:avLst/>
              <a:gdLst>
                <a:gd name="connsiteX0" fmla="*/ 5779104 w 6977325"/>
                <a:gd name="connsiteY0" fmla="*/ 0 h 9656945"/>
                <a:gd name="connsiteX1" fmla="*/ 0 w 6977325"/>
                <a:gd name="connsiteY1" fmla="*/ 9656945 h 9656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977325" h="9656945">
                  <a:moveTo>
                    <a:pt x="5779104" y="0"/>
                  </a:moveTo>
                  <a:cubicBezTo>
                    <a:pt x="8584905" y="2844041"/>
                    <a:pt x="6384844" y="8120494"/>
                    <a:pt x="0" y="9656945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5C66900F-7573-4C13-9CB4-06DFBDA62069}"/>
                </a:ext>
              </a:extLst>
            </p:cNvPr>
            <p:cNvSpPr/>
            <p:nvPr/>
          </p:nvSpPr>
          <p:spPr>
            <a:xfrm>
              <a:off x="4939567" y="-685448"/>
              <a:ext cx="7104323" cy="9710889"/>
            </a:xfrm>
            <a:custGeom>
              <a:avLst/>
              <a:gdLst>
                <a:gd name="connsiteX0" fmla="*/ 5997205 w 7104323"/>
                <a:gd name="connsiteY0" fmla="*/ 0 h 9710889"/>
                <a:gd name="connsiteX1" fmla="*/ 0 w 7104323"/>
                <a:gd name="connsiteY1" fmla="*/ 9710889 h 9710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104323" h="9710889">
                  <a:moveTo>
                    <a:pt x="5997205" y="0"/>
                  </a:moveTo>
                  <a:cubicBezTo>
                    <a:pt x="8713585" y="3018668"/>
                    <a:pt x="6324939" y="8256298"/>
                    <a:pt x="0" y="9710889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D1C72415-765B-42F9-B88A-A8E6765E70D8}"/>
                </a:ext>
              </a:extLst>
            </p:cNvPr>
            <p:cNvSpPr/>
            <p:nvPr/>
          </p:nvSpPr>
          <p:spPr>
            <a:xfrm>
              <a:off x="4939567" y="-739392"/>
              <a:ext cx="7235803" cy="9764832"/>
            </a:xfrm>
            <a:custGeom>
              <a:avLst/>
              <a:gdLst>
                <a:gd name="connsiteX0" fmla="*/ 6215452 w 7235803"/>
                <a:gd name="connsiteY0" fmla="*/ 0 h 9764832"/>
                <a:gd name="connsiteX1" fmla="*/ 0 w 7235803"/>
                <a:gd name="connsiteY1" fmla="*/ 9764833 h 9764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235803" h="9764832">
                  <a:moveTo>
                    <a:pt x="6215452" y="0"/>
                  </a:moveTo>
                  <a:cubicBezTo>
                    <a:pt x="8842410" y="3193440"/>
                    <a:pt x="6265179" y="8392248"/>
                    <a:pt x="0" y="9764833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3024C779-D986-4466-B008-CA673125D9C6}"/>
                </a:ext>
              </a:extLst>
            </p:cNvPr>
            <p:cNvSpPr/>
            <p:nvPr/>
          </p:nvSpPr>
          <p:spPr>
            <a:xfrm>
              <a:off x="4939712" y="-793335"/>
              <a:ext cx="7371308" cy="9818921"/>
            </a:xfrm>
            <a:custGeom>
              <a:avLst/>
              <a:gdLst>
                <a:gd name="connsiteX0" fmla="*/ 6433408 w 7371308"/>
                <a:gd name="connsiteY0" fmla="*/ 0 h 9818921"/>
                <a:gd name="connsiteX1" fmla="*/ 0 w 7371308"/>
                <a:gd name="connsiteY1" fmla="*/ 9818921 h 9818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371308" h="9818921">
                  <a:moveTo>
                    <a:pt x="6433408" y="0"/>
                  </a:moveTo>
                  <a:cubicBezTo>
                    <a:pt x="8970945" y="3368212"/>
                    <a:pt x="6205129" y="8528198"/>
                    <a:pt x="0" y="9818921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284D8C07-7C7E-43D9-AD42-856214AC3DB6}"/>
                </a:ext>
              </a:extLst>
            </p:cNvPr>
            <p:cNvSpPr/>
            <p:nvPr/>
          </p:nvSpPr>
          <p:spPr>
            <a:xfrm>
              <a:off x="4939567" y="-847279"/>
              <a:ext cx="7511382" cy="9872720"/>
            </a:xfrm>
            <a:custGeom>
              <a:avLst/>
              <a:gdLst>
                <a:gd name="connsiteX0" fmla="*/ 6651655 w 7511382"/>
                <a:gd name="connsiteY0" fmla="*/ 0 h 9872720"/>
                <a:gd name="connsiteX1" fmla="*/ 0 w 7511382"/>
                <a:gd name="connsiteY1" fmla="*/ 9872720 h 9872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511382" h="9872720">
                  <a:moveTo>
                    <a:pt x="6651655" y="0"/>
                  </a:moveTo>
                  <a:cubicBezTo>
                    <a:pt x="9099770" y="3542984"/>
                    <a:pt x="6145515" y="8664003"/>
                    <a:pt x="0" y="9872720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BE2B194F-9A3A-4448-961A-F8C9F2216EAF}"/>
                </a:ext>
              </a:extLst>
            </p:cNvPr>
            <p:cNvSpPr/>
            <p:nvPr/>
          </p:nvSpPr>
          <p:spPr>
            <a:xfrm>
              <a:off x="4939567" y="-901368"/>
              <a:ext cx="7655557" cy="9926809"/>
            </a:xfrm>
            <a:custGeom>
              <a:avLst/>
              <a:gdLst>
                <a:gd name="connsiteX0" fmla="*/ 6869756 w 7655557"/>
                <a:gd name="connsiteY0" fmla="*/ 0 h 9926809"/>
                <a:gd name="connsiteX1" fmla="*/ 0 w 7655557"/>
                <a:gd name="connsiteY1" fmla="*/ 9926809 h 9926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55557" h="9926809">
                  <a:moveTo>
                    <a:pt x="6869756" y="0"/>
                  </a:moveTo>
                  <a:cubicBezTo>
                    <a:pt x="9228595" y="3717755"/>
                    <a:pt x="6085609" y="8800097"/>
                    <a:pt x="0" y="9926809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145C0B37-4503-47AB-B749-080E2897EAF6}"/>
                </a:ext>
              </a:extLst>
            </p:cNvPr>
            <p:cNvSpPr/>
            <p:nvPr/>
          </p:nvSpPr>
          <p:spPr>
            <a:xfrm>
              <a:off x="4939567" y="-955312"/>
              <a:ext cx="7803807" cy="9980753"/>
            </a:xfrm>
            <a:custGeom>
              <a:avLst/>
              <a:gdLst>
                <a:gd name="connsiteX0" fmla="*/ 7087858 w 7803807"/>
                <a:gd name="connsiteY0" fmla="*/ 0 h 9980753"/>
                <a:gd name="connsiteX1" fmla="*/ 0 w 7803807"/>
                <a:gd name="connsiteY1" fmla="*/ 9980753 h 9980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803807" h="9980753">
                  <a:moveTo>
                    <a:pt x="7087858" y="0"/>
                  </a:moveTo>
                  <a:cubicBezTo>
                    <a:pt x="9357275" y="3892527"/>
                    <a:pt x="6025704" y="8936047"/>
                    <a:pt x="0" y="9980753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AF9886A8-1B97-4EB3-BCD7-B5DA7888C826}"/>
                </a:ext>
              </a:extLst>
            </p:cNvPr>
            <p:cNvSpPr/>
            <p:nvPr/>
          </p:nvSpPr>
          <p:spPr>
            <a:xfrm>
              <a:off x="4939567" y="-1009256"/>
              <a:ext cx="7956196" cy="10034696"/>
            </a:xfrm>
            <a:custGeom>
              <a:avLst/>
              <a:gdLst>
                <a:gd name="connsiteX0" fmla="*/ 7306105 w 7956196"/>
                <a:gd name="connsiteY0" fmla="*/ 0 h 10034696"/>
                <a:gd name="connsiteX1" fmla="*/ 0 w 7956196"/>
                <a:gd name="connsiteY1" fmla="*/ 10034697 h 10034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956196" h="10034696">
                  <a:moveTo>
                    <a:pt x="7306105" y="0"/>
                  </a:moveTo>
                  <a:cubicBezTo>
                    <a:pt x="9485954" y="4067299"/>
                    <a:pt x="5965944" y="9071997"/>
                    <a:pt x="0" y="10034697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4743ACC0-7845-4572-A134-5DB2C7AF8A3F}"/>
                </a:ext>
              </a:extLst>
            </p:cNvPr>
            <p:cNvSpPr/>
            <p:nvPr/>
          </p:nvSpPr>
          <p:spPr>
            <a:xfrm>
              <a:off x="4939567" y="-1063199"/>
              <a:ext cx="8112460" cy="10088640"/>
            </a:xfrm>
            <a:custGeom>
              <a:avLst/>
              <a:gdLst>
                <a:gd name="connsiteX0" fmla="*/ 7524206 w 8112460"/>
                <a:gd name="connsiteY0" fmla="*/ 0 h 10088640"/>
                <a:gd name="connsiteX1" fmla="*/ 0 w 8112460"/>
                <a:gd name="connsiteY1" fmla="*/ 10088641 h 10088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112460" h="10088640">
                  <a:moveTo>
                    <a:pt x="7524206" y="0"/>
                  </a:moveTo>
                  <a:cubicBezTo>
                    <a:pt x="9614634" y="4242071"/>
                    <a:pt x="5906039" y="9207802"/>
                    <a:pt x="0" y="10088641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165840E2-32A7-4ADE-93EC-436E9456232A}"/>
                </a:ext>
              </a:extLst>
            </p:cNvPr>
            <p:cNvSpPr/>
            <p:nvPr/>
          </p:nvSpPr>
          <p:spPr>
            <a:xfrm>
              <a:off x="4939567" y="-1117143"/>
              <a:ext cx="8272648" cy="10142584"/>
            </a:xfrm>
            <a:custGeom>
              <a:avLst/>
              <a:gdLst>
                <a:gd name="connsiteX0" fmla="*/ 7742307 w 8272648"/>
                <a:gd name="connsiteY0" fmla="*/ 0 h 10142584"/>
                <a:gd name="connsiteX1" fmla="*/ 0 w 8272648"/>
                <a:gd name="connsiteY1" fmla="*/ 10142584 h 10142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272648" h="10142584">
                  <a:moveTo>
                    <a:pt x="7742307" y="0"/>
                  </a:moveTo>
                  <a:cubicBezTo>
                    <a:pt x="9743460" y="4416843"/>
                    <a:pt x="5846279" y="9343752"/>
                    <a:pt x="0" y="10142584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44FB0761-4730-4CCE-BFAD-C95B727F4FCE}"/>
                </a:ext>
              </a:extLst>
            </p:cNvPr>
            <p:cNvSpPr/>
            <p:nvPr/>
          </p:nvSpPr>
          <p:spPr>
            <a:xfrm>
              <a:off x="4939567" y="-1171087"/>
              <a:ext cx="8436520" cy="10196528"/>
            </a:xfrm>
            <a:custGeom>
              <a:avLst/>
              <a:gdLst>
                <a:gd name="connsiteX0" fmla="*/ 7960409 w 8436520"/>
                <a:gd name="connsiteY0" fmla="*/ 0 h 10196528"/>
                <a:gd name="connsiteX1" fmla="*/ 0 w 8436520"/>
                <a:gd name="connsiteY1" fmla="*/ 10196528 h 10196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436520" h="10196528">
                  <a:moveTo>
                    <a:pt x="7960409" y="0"/>
                  </a:moveTo>
                  <a:cubicBezTo>
                    <a:pt x="9872139" y="4591469"/>
                    <a:pt x="5786374" y="9479701"/>
                    <a:pt x="0" y="10196528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sp>
        <p:nvSpPr>
          <p:cNvPr id="134" name="Cube 133">
            <a:extLst>
              <a:ext uri="{FF2B5EF4-FFF2-40B4-BE49-F238E27FC236}">
                <a16:creationId xmlns:a16="http://schemas.microsoft.com/office/drawing/2014/main" id="{1EAD8570-8F1F-42D4-8002-AF95C947F7DB}"/>
              </a:ext>
            </a:extLst>
          </p:cNvPr>
          <p:cNvSpPr/>
          <p:nvPr/>
        </p:nvSpPr>
        <p:spPr>
          <a:xfrm rot="20818151">
            <a:off x="11624997" y="90475"/>
            <a:ext cx="1004666" cy="1004666"/>
          </a:xfrm>
          <a:prstGeom prst="cube">
            <a:avLst>
              <a:gd name="adj" fmla="val 24518"/>
            </a:avLst>
          </a:prstGeom>
          <a:gradFill>
            <a:gsLst>
              <a:gs pos="549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  <a:gs pos="100000">
                <a:schemeClr val="accent4"/>
              </a:gs>
            </a:gsLst>
            <a:lin ang="2700000" scaled="1"/>
          </a:gradFill>
          <a:ln cap="rnd">
            <a:noFill/>
            <a:round/>
          </a:ln>
          <a:effectLst>
            <a:outerShdw blurRad="292100" dist="508000" dir="5400000" algn="t" rotWithShape="0">
              <a:prstClr val="black">
                <a:alpha val="1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35" name="Cube 134">
            <a:extLst>
              <a:ext uri="{FF2B5EF4-FFF2-40B4-BE49-F238E27FC236}">
                <a16:creationId xmlns:a16="http://schemas.microsoft.com/office/drawing/2014/main" id="{26387942-E519-4C94-904E-F7C67DAB0243}"/>
              </a:ext>
            </a:extLst>
          </p:cNvPr>
          <p:cNvSpPr/>
          <p:nvPr/>
        </p:nvSpPr>
        <p:spPr>
          <a:xfrm rot="17280501">
            <a:off x="442646" y="5410799"/>
            <a:ext cx="418678" cy="418678"/>
          </a:xfrm>
          <a:prstGeom prst="cube">
            <a:avLst/>
          </a:prstGeom>
          <a:gradFill>
            <a:gsLst>
              <a:gs pos="549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  <a:gs pos="100000">
                <a:schemeClr val="accent4"/>
              </a:gs>
            </a:gsLst>
            <a:lin ang="2700000" scaled="1"/>
          </a:gradFill>
          <a:ln cap="rnd">
            <a:noFill/>
            <a:round/>
          </a:ln>
          <a:effectLst>
            <a:outerShdw blurRad="292100" dist="508000" dir="5400000" algn="t" rotWithShape="0">
              <a:prstClr val="black">
                <a:alpha val="1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37" name="Oval 136">
            <a:extLst>
              <a:ext uri="{FF2B5EF4-FFF2-40B4-BE49-F238E27FC236}">
                <a16:creationId xmlns:a16="http://schemas.microsoft.com/office/drawing/2014/main" id="{E2AE673D-8557-496B-A50E-FA23C32654A9}"/>
              </a:ext>
            </a:extLst>
          </p:cNvPr>
          <p:cNvSpPr/>
          <p:nvPr/>
        </p:nvSpPr>
        <p:spPr>
          <a:xfrm>
            <a:off x="7871169" y="6262834"/>
            <a:ext cx="941938" cy="941938"/>
          </a:xfrm>
          <a:prstGeom prst="ellipse">
            <a:avLst/>
          </a:prstGeom>
          <a:gradFill>
            <a:gsLst>
              <a:gs pos="55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  <a:gs pos="100000">
                <a:schemeClr val="accent4"/>
              </a:gs>
            </a:gsLst>
            <a:lin ang="2700000" scaled="1"/>
          </a:gra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205" name="Group 204">
            <a:extLst>
              <a:ext uri="{FF2B5EF4-FFF2-40B4-BE49-F238E27FC236}">
                <a16:creationId xmlns:a16="http://schemas.microsoft.com/office/drawing/2014/main" id="{3DD14927-D47A-4D24-8308-9010FC357414}"/>
              </a:ext>
            </a:extLst>
          </p:cNvPr>
          <p:cNvGrpSpPr/>
          <p:nvPr/>
        </p:nvGrpSpPr>
        <p:grpSpPr>
          <a:xfrm>
            <a:off x="2101613" y="1747014"/>
            <a:ext cx="2473275" cy="4020807"/>
            <a:chOff x="2101613" y="1747014"/>
            <a:chExt cx="2473275" cy="4020807"/>
          </a:xfrm>
        </p:grpSpPr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CFECA53F-237D-4A19-891E-B8D9EF6C567F}"/>
                </a:ext>
              </a:extLst>
            </p:cNvPr>
            <p:cNvGrpSpPr/>
            <p:nvPr/>
          </p:nvGrpSpPr>
          <p:grpSpPr>
            <a:xfrm>
              <a:off x="2101613" y="1747014"/>
              <a:ext cx="2378873" cy="2340101"/>
              <a:chOff x="2101613" y="1747014"/>
              <a:chExt cx="2378873" cy="2340101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19DC8678-065D-4CFE-A558-8023BB58934F}"/>
                  </a:ext>
                </a:extLst>
              </p:cNvPr>
              <p:cNvGrpSpPr/>
              <p:nvPr/>
            </p:nvGrpSpPr>
            <p:grpSpPr>
              <a:xfrm rot="84885">
                <a:off x="2101613" y="1747014"/>
                <a:ext cx="2378873" cy="2340101"/>
                <a:chOff x="5034341" y="3075481"/>
                <a:chExt cx="2809887" cy="2816320"/>
              </a:xfrm>
            </p:grpSpPr>
            <p:sp>
              <p:nvSpPr>
                <p:cNvPr id="6" name="Freeform 34">
                  <a:extLst>
                    <a:ext uri="{FF2B5EF4-FFF2-40B4-BE49-F238E27FC236}">
                      <a16:creationId xmlns:a16="http://schemas.microsoft.com/office/drawing/2014/main" id="{1AFAC149-61CC-4ABE-939A-06EA41791B2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34341" y="3075481"/>
                  <a:ext cx="2809887" cy="2816320"/>
                </a:xfrm>
                <a:prstGeom prst="ellipse">
                  <a:avLst/>
                </a:prstGeom>
                <a:solidFill>
                  <a:schemeClr val="bg1"/>
                </a:solidFill>
                <a:ln w="38100">
                  <a:solidFill>
                    <a:schemeClr val="bg1">
                      <a:lumMod val="85000"/>
                    </a:schemeClr>
                  </a:solidFill>
                </a:ln>
                <a:effectLst>
                  <a:outerShdw blurRad="508000" dist="444500" dir="2700000" sx="80000" sy="80000" algn="tl" rotWithShape="0">
                    <a:prstClr val="black">
                      <a:alpha val="1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 sz="14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</a:endParaRPr>
                </a:p>
              </p:txBody>
            </p:sp>
            <p:sp>
              <p:nvSpPr>
                <p:cNvPr id="52" name="Freeform 34">
                  <a:extLst>
                    <a:ext uri="{FF2B5EF4-FFF2-40B4-BE49-F238E27FC236}">
                      <a16:creationId xmlns:a16="http://schemas.microsoft.com/office/drawing/2014/main" id="{0FA4E385-28E1-4771-BBAD-395CE010E9A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37073" y="3379013"/>
                  <a:ext cx="2202686" cy="2207727"/>
                </a:xfrm>
                <a:prstGeom prst="ellipse">
                  <a:avLst/>
                </a:prstGeom>
                <a:solidFill>
                  <a:schemeClr val="bg1"/>
                </a:solidFill>
                <a:ln w="28575">
                  <a:solidFill>
                    <a:schemeClr val="bg1">
                      <a:lumMod val="85000"/>
                    </a:schemeClr>
                  </a:solidFill>
                </a:ln>
                <a:effectLst>
                  <a:outerShdw blurRad="508000" dist="444500" dir="2700000" sx="80000" sy="80000" algn="tl" rotWithShape="0">
                    <a:prstClr val="black">
                      <a:alpha val="1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 sz="14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</a:endParaRPr>
                </a:p>
              </p:txBody>
            </p:sp>
          </p:grpSp>
          <p:pic>
            <p:nvPicPr>
              <p:cNvPr id="139" name="Graphic 138" descr="Internet Of Things outline">
                <a:extLst>
                  <a:ext uri="{FF2B5EF4-FFF2-40B4-BE49-F238E27FC236}">
                    <a16:creationId xmlns:a16="http://schemas.microsoft.com/office/drawing/2014/main" id="{65199D9F-054E-4BE0-BD9E-F79383EFC7B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rcRect/>
              <a:stretch/>
            </p:blipFill>
            <p:spPr>
              <a:xfrm rot="84885">
                <a:off x="2833961" y="2407022"/>
                <a:ext cx="914850" cy="914850"/>
              </a:xfrm>
              <a:prstGeom prst="rect">
                <a:avLst/>
              </a:prstGeom>
            </p:spPr>
          </p:pic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4D4D593B-3781-4D1A-8F58-7E170C3B03B6}"/>
                </a:ext>
              </a:extLst>
            </p:cNvPr>
            <p:cNvGrpSpPr/>
            <p:nvPr/>
          </p:nvGrpSpPr>
          <p:grpSpPr>
            <a:xfrm>
              <a:off x="2226365" y="5280899"/>
              <a:ext cx="2348523" cy="486922"/>
              <a:chOff x="1878496" y="5280899"/>
              <a:chExt cx="2348523" cy="486922"/>
            </a:xfrm>
          </p:grpSpPr>
          <p:sp>
            <p:nvSpPr>
              <p:cNvPr id="183" name="Rectangle: Rounded Corners 182">
                <a:extLst>
                  <a:ext uri="{FF2B5EF4-FFF2-40B4-BE49-F238E27FC236}">
                    <a16:creationId xmlns:a16="http://schemas.microsoft.com/office/drawing/2014/main" id="{06690084-2E14-4A23-8CF9-96232E8951E2}"/>
                  </a:ext>
                </a:extLst>
              </p:cNvPr>
              <p:cNvSpPr/>
              <p:nvPr/>
            </p:nvSpPr>
            <p:spPr>
              <a:xfrm>
                <a:off x="1878496" y="5280899"/>
                <a:ext cx="2348523" cy="486922"/>
              </a:xfrm>
              <a:prstGeom prst="roundRect">
                <a:avLst>
                  <a:gd name="adj" fmla="val 15746"/>
                </a:avLst>
              </a:prstGeom>
              <a:solidFill>
                <a:schemeClr val="bg1"/>
              </a:solidFill>
              <a:ln w="6350">
                <a:solidFill>
                  <a:schemeClr val="bg1">
                    <a:lumMod val="85000"/>
                  </a:schemeClr>
                </a:solidFill>
              </a:ln>
              <a:effectLst>
                <a:outerShdw blurRad="1079500" dist="1143000" dir="2700000" sx="80000" sy="80000" algn="tl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>
                  <a:solidFill>
                    <a:schemeClr val="tx1">
                      <a:lumMod val="95000"/>
                      <a:lumOff val="5000"/>
                    </a:schemeClr>
                  </a:solidFill>
                </a:endParaRPr>
              </a:p>
            </p:txBody>
          </p:sp>
          <p:sp>
            <p:nvSpPr>
              <p:cNvPr id="180" name="TextBox 179">
                <a:extLst>
                  <a:ext uri="{FF2B5EF4-FFF2-40B4-BE49-F238E27FC236}">
                    <a16:creationId xmlns:a16="http://schemas.microsoft.com/office/drawing/2014/main" id="{E10277BF-7519-4F9F-AE71-BEA16CA63782}"/>
                  </a:ext>
                </a:extLst>
              </p:cNvPr>
              <p:cNvSpPr txBox="1"/>
              <p:nvPr/>
            </p:nvSpPr>
            <p:spPr>
              <a:xfrm>
                <a:off x="2097989" y="5354023"/>
                <a:ext cx="1909536" cy="3526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30000"/>
                  </a:lnSpc>
                </a:pPr>
                <a:r>
                  <a:rPr lang="en-US" sz="1400" b="1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j-lt"/>
                  </a:rPr>
                  <a:t>Wodo</a:t>
                </a:r>
                <a:r>
                  <a:rPr lang="en-US" sz="14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j-lt"/>
                  </a:rPr>
                  <a:t> Platform</a:t>
                </a:r>
              </a:p>
            </p:txBody>
          </p:sp>
        </p:grpSp>
      </p:grpSp>
      <p:grpSp>
        <p:nvGrpSpPr>
          <p:cNvPr id="211" name="Group 210">
            <a:extLst>
              <a:ext uri="{FF2B5EF4-FFF2-40B4-BE49-F238E27FC236}">
                <a16:creationId xmlns:a16="http://schemas.microsoft.com/office/drawing/2014/main" id="{0DBA51DD-3D02-429A-B58A-EE1BF56EECC9}"/>
              </a:ext>
            </a:extLst>
          </p:cNvPr>
          <p:cNvGrpSpPr/>
          <p:nvPr/>
        </p:nvGrpSpPr>
        <p:grpSpPr>
          <a:xfrm>
            <a:off x="9801773" y="2081976"/>
            <a:ext cx="2348523" cy="3644586"/>
            <a:chOff x="9801773" y="2081976"/>
            <a:chExt cx="2348523" cy="3644586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1D1222F1-AA2D-42EF-9901-D00749192CE9}"/>
                </a:ext>
              </a:extLst>
            </p:cNvPr>
            <p:cNvGrpSpPr/>
            <p:nvPr/>
          </p:nvGrpSpPr>
          <p:grpSpPr>
            <a:xfrm rot="84885">
              <a:off x="10106260" y="2081976"/>
              <a:ext cx="1570405" cy="1432152"/>
              <a:chOff x="2542058" y="3037771"/>
              <a:chExt cx="2200300" cy="2090929"/>
            </a:xfrm>
          </p:grpSpPr>
          <p:sp>
            <p:nvSpPr>
              <p:cNvPr id="11" name="Freeform 21">
                <a:extLst>
                  <a:ext uri="{FF2B5EF4-FFF2-40B4-BE49-F238E27FC236}">
                    <a16:creationId xmlns:a16="http://schemas.microsoft.com/office/drawing/2014/main" id="{84AE1577-8C51-465C-9160-2404EAAB5F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42058" y="3037771"/>
                <a:ext cx="2200300" cy="2090929"/>
              </a:xfrm>
              <a:custGeom>
                <a:avLst/>
                <a:gdLst>
                  <a:gd name="T0" fmla="*/ 709 w 764"/>
                  <a:gd name="T1" fmla="*/ 246 h 725"/>
                  <a:gd name="T2" fmla="*/ 371 w 764"/>
                  <a:gd name="T3" fmla="*/ 4 h 725"/>
                  <a:gd name="T4" fmla="*/ 282 w 764"/>
                  <a:gd name="T5" fmla="*/ 18 h 725"/>
                  <a:gd name="T6" fmla="*/ 55 w 764"/>
                  <a:gd name="T7" fmla="*/ 445 h 725"/>
                  <a:gd name="T8" fmla="*/ 57 w 764"/>
                  <a:gd name="T9" fmla="*/ 451 h 725"/>
                  <a:gd name="T10" fmla="*/ 62 w 764"/>
                  <a:gd name="T11" fmla="*/ 467 h 725"/>
                  <a:gd name="T12" fmla="*/ 63 w 764"/>
                  <a:gd name="T13" fmla="*/ 468 h 725"/>
                  <a:gd name="T14" fmla="*/ 63 w 764"/>
                  <a:gd name="T15" fmla="*/ 468 h 725"/>
                  <a:gd name="T16" fmla="*/ 482 w 764"/>
                  <a:gd name="T17" fmla="*/ 673 h 725"/>
                  <a:gd name="T18" fmla="*/ 709 w 764"/>
                  <a:gd name="T19" fmla="*/ 246 h 7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64" h="725">
                    <a:moveTo>
                      <a:pt x="709" y="246"/>
                    </a:moveTo>
                    <a:cubicBezTo>
                      <a:pt x="663" y="95"/>
                      <a:pt x="522" y="0"/>
                      <a:pt x="371" y="4"/>
                    </a:cubicBezTo>
                    <a:cubicBezTo>
                      <a:pt x="341" y="4"/>
                      <a:pt x="312" y="9"/>
                      <a:pt x="282" y="18"/>
                    </a:cubicBezTo>
                    <a:cubicBezTo>
                      <a:pt x="102" y="73"/>
                      <a:pt x="0" y="264"/>
                      <a:pt x="55" y="445"/>
                    </a:cubicBezTo>
                    <a:cubicBezTo>
                      <a:pt x="55" y="447"/>
                      <a:pt x="56" y="449"/>
                      <a:pt x="57" y="451"/>
                    </a:cubicBezTo>
                    <a:cubicBezTo>
                      <a:pt x="59" y="456"/>
                      <a:pt x="61" y="461"/>
                      <a:pt x="62" y="467"/>
                    </a:cubicBezTo>
                    <a:cubicBezTo>
                      <a:pt x="62" y="467"/>
                      <a:pt x="63" y="468"/>
                      <a:pt x="63" y="468"/>
                    </a:cubicBezTo>
                    <a:cubicBezTo>
                      <a:pt x="63" y="468"/>
                      <a:pt x="63" y="468"/>
                      <a:pt x="63" y="468"/>
                    </a:cubicBezTo>
                    <a:cubicBezTo>
                      <a:pt x="126" y="636"/>
                      <a:pt x="309" y="725"/>
                      <a:pt x="482" y="673"/>
                    </a:cubicBezTo>
                    <a:cubicBezTo>
                      <a:pt x="662" y="618"/>
                      <a:pt x="764" y="427"/>
                      <a:pt x="709" y="246"/>
                    </a:cubicBezTo>
                    <a:close/>
                  </a:path>
                </a:pathLst>
              </a:custGeom>
              <a:solidFill>
                <a:schemeClr val="bg1"/>
              </a:solidFill>
              <a:ln w="38100">
                <a:solidFill>
                  <a:schemeClr val="bg1">
                    <a:lumMod val="85000"/>
                  </a:schemeClr>
                </a:solidFill>
              </a:ln>
              <a:effectLst>
                <a:outerShdw blurRad="508000" dist="444500" dir="2700000" sx="80000" sy="80000" algn="tl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sz="1400" dirty="0">
                  <a:solidFill>
                    <a:schemeClr val="tx1">
                      <a:lumMod val="95000"/>
                      <a:lumOff val="5000"/>
                    </a:schemeClr>
                  </a:solidFill>
                </a:endParaRPr>
              </a:p>
            </p:txBody>
          </p:sp>
          <p:sp>
            <p:nvSpPr>
              <p:cNvPr id="53" name="Freeform 21">
                <a:extLst>
                  <a:ext uri="{FF2B5EF4-FFF2-40B4-BE49-F238E27FC236}">
                    <a16:creationId xmlns:a16="http://schemas.microsoft.com/office/drawing/2014/main" id="{2DE12FFD-46DC-4B8C-B5D2-876CF4594D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79795" y="3263692"/>
                <a:ext cx="1724826" cy="1639088"/>
              </a:xfrm>
              <a:custGeom>
                <a:avLst/>
                <a:gdLst>
                  <a:gd name="T0" fmla="*/ 709 w 764"/>
                  <a:gd name="T1" fmla="*/ 246 h 725"/>
                  <a:gd name="T2" fmla="*/ 371 w 764"/>
                  <a:gd name="T3" fmla="*/ 4 h 725"/>
                  <a:gd name="T4" fmla="*/ 282 w 764"/>
                  <a:gd name="T5" fmla="*/ 18 h 725"/>
                  <a:gd name="T6" fmla="*/ 55 w 764"/>
                  <a:gd name="T7" fmla="*/ 445 h 725"/>
                  <a:gd name="T8" fmla="*/ 57 w 764"/>
                  <a:gd name="T9" fmla="*/ 451 h 725"/>
                  <a:gd name="T10" fmla="*/ 62 w 764"/>
                  <a:gd name="T11" fmla="*/ 467 h 725"/>
                  <a:gd name="T12" fmla="*/ 63 w 764"/>
                  <a:gd name="T13" fmla="*/ 468 h 725"/>
                  <a:gd name="T14" fmla="*/ 63 w 764"/>
                  <a:gd name="T15" fmla="*/ 468 h 725"/>
                  <a:gd name="T16" fmla="*/ 482 w 764"/>
                  <a:gd name="T17" fmla="*/ 673 h 725"/>
                  <a:gd name="T18" fmla="*/ 709 w 764"/>
                  <a:gd name="T19" fmla="*/ 246 h 7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64" h="725">
                    <a:moveTo>
                      <a:pt x="709" y="246"/>
                    </a:moveTo>
                    <a:cubicBezTo>
                      <a:pt x="663" y="95"/>
                      <a:pt x="522" y="0"/>
                      <a:pt x="371" y="4"/>
                    </a:cubicBezTo>
                    <a:cubicBezTo>
                      <a:pt x="341" y="4"/>
                      <a:pt x="312" y="9"/>
                      <a:pt x="282" y="18"/>
                    </a:cubicBezTo>
                    <a:cubicBezTo>
                      <a:pt x="102" y="73"/>
                      <a:pt x="0" y="264"/>
                      <a:pt x="55" y="445"/>
                    </a:cubicBezTo>
                    <a:cubicBezTo>
                      <a:pt x="55" y="447"/>
                      <a:pt x="56" y="449"/>
                      <a:pt x="57" y="451"/>
                    </a:cubicBezTo>
                    <a:cubicBezTo>
                      <a:pt x="59" y="456"/>
                      <a:pt x="61" y="461"/>
                      <a:pt x="62" y="467"/>
                    </a:cubicBezTo>
                    <a:cubicBezTo>
                      <a:pt x="62" y="467"/>
                      <a:pt x="63" y="468"/>
                      <a:pt x="63" y="468"/>
                    </a:cubicBezTo>
                    <a:cubicBezTo>
                      <a:pt x="63" y="468"/>
                      <a:pt x="63" y="468"/>
                      <a:pt x="63" y="468"/>
                    </a:cubicBezTo>
                    <a:cubicBezTo>
                      <a:pt x="126" y="636"/>
                      <a:pt x="309" y="725"/>
                      <a:pt x="482" y="673"/>
                    </a:cubicBezTo>
                    <a:cubicBezTo>
                      <a:pt x="662" y="618"/>
                      <a:pt x="764" y="427"/>
                      <a:pt x="709" y="246"/>
                    </a:cubicBezTo>
                    <a:close/>
                  </a:path>
                </a:pathLst>
              </a:custGeom>
              <a:solidFill>
                <a:schemeClr val="bg1"/>
              </a:solidFill>
              <a:ln w="28575">
                <a:solidFill>
                  <a:schemeClr val="bg1">
                    <a:lumMod val="85000"/>
                  </a:schemeClr>
                </a:solidFill>
              </a:ln>
              <a:effectLst>
                <a:outerShdw blurRad="508000" dist="444500" dir="2700000" sx="80000" sy="80000" algn="tl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sz="1400" dirty="0">
                  <a:solidFill>
                    <a:schemeClr val="tx1">
                      <a:lumMod val="95000"/>
                      <a:lumOff val="5000"/>
                    </a:schemeClr>
                  </a:solidFill>
                </a:endParaRPr>
              </a:p>
            </p:txBody>
          </p:sp>
          <p:pic>
            <p:nvPicPr>
              <p:cNvPr id="79" name="Graphic 78" descr="Game controller outline">
                <a:extLst>
                  <a:ext uri="{FF2B5EF4-FFF2-40B4-BE49-F238E27FC236}">
                    <a16:creationId xmlns:a16="http://schemas.microsoft.com/office/drawing/2014/main" id="{9B08A40A-CC6B-4471-AEAE-839EF9C2BC5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rcRect/>
              <a:stretch/>
            </p:blipFill>
            <p:spPr>
              <a:xfrm>
                <a:off x="3301026" y="3727715"/>
                <a:ext cx="682363" cy="711042"/>
              </a:xfrm>
              <a:prstGeom prst="rect">
                <a:avLst/>
              </a:prstGeom>
            </p:spPr>
          </p:pic>
        </p:grpSp>
        <p:grpSp>
          <p:nvGrpSpPr>
            <p:cNvPr id="184" name="Group 183">
              <a:extLst>
                <a:ext uri="{FF2B5EF4-FFF2-40B4-BE49-F238E27FC236}">
                  <a16:creationId xmlns:a16="http://schemas.microsoft.com/office/drawing/2014/main" id="{ECDC9C6C-6FE8-49A7-BED7-9EB2CDD8F541}"/>
                </a:ext>
              </a:extLst>
            </p:cNvPr>
            <p:cNvGrpSpPr/>
            <p:nvPr/>
          </p:nvGrpSpPr>
          <p:grpSpPr>
            <a:xfrm>
              <a:off x="9801773" y="5239640"/>
              <a:ext cx="2348523" cy="486922"/>
              <a:chOff x="1878496" y="5280899"/>
              <a:chExt cx="2348523" cy="486922"/>
            </a:xfrm>
          </p:grpSpPr>
          <p:sp>
            <p:nvSpPr>
              <p:cNvPr id="185" name="Rectangle: Rounded Corners 184">
                <a:extLst>
                  <a:ext uri="{FF2B5EF4-FFF2-40B4-BE49-F238E27FC236}">
                    <a16:creationId xmlns:a16="http://schemas.microsoft.com/office/drawing/2014/main" id="{28D6D011-B428-46B6-89BB-7C7BD68E17EA}"/>
                  </a:ext>
                </a:extLst>
              </p:cNvPr>
              <p:cNvSpPr/>
              <p:nvPr/>
            </p:nvSpPr>
            <p:spPr>
              <a:xfrm>
                <a:off x="1878496" y="5280899"/>
                <a:ext cx="2348523" cy="486922"/>
              </a:xfrm>
              <a:prstGeom prst="roundRect">
                <a:avLst>
                  <a:gd name="adj" fmla="val 15746"/>
                </a:avLst>
              </a:prstGeom>
              <a:solidFill>
                <a:schemeClr val="bg1"/>
              </a:solidFill>
              <a:ln w="6350">
                <a:solidFill>
                  <a:schemeClr val="bg1">
                    <a:lumMod val="85000"/>
                  </a:schemeClr>
                </a:solidFill>
              </a:ln>
              <a:effectLst>
                <a:outerShdw blurRad="1079500" dist="1143000" dir="2700000" sx="80000" sy="80000" algn="tl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>
                  <a:solidFill>
                    <a:schemeClr val="tx1">
                      <a:lumMod val="95000"/>
                      <a:lumOff val="5000"/>
                    </a:schemeClr>
                  </a:solidFill>
                </a:endParaRPr>
              </a:p>
            </p:txBody>
          </p:sp>
          <p:sp>
            <p:nvSpPr>
              <p:cNvPr id="186" name="TextBox 185">
                <a:extLst>
                  <a:ext uri="{FF2B5EF4-FFF2-40B4-BE49-F238E27FC236}">
                    <a16:creationId xmlns:a16="http://schemas.microsoft.com/office/drawing/2014/main" id="{A47F94B3-1DE8-4C83-BE97-4FF104B27D12}"/>
                  </a:ext>
                </a:extLst>
              </p:cNvPr>
              <p:cNvSpPr txBox="1"/>
              <p:nvPr/>
            </p:nvSpPr>
            <p:spPr>
              <a:xfrm>
                <a:off x="2097989" y="5354023"/>
                <a:ext cx="1909536" cy="3526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30000"/>
                  </a:lnSpc>
                </a:pPr>
                <a:r>
                  <a:rPr lang="en-US" sz="1400" b="1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j-lt"/>
                  </a:rPr>
                  <a:t>Wodoland</a:t>
                </a:r>
                <a:r>
                  <a:rPr lang="en-US" sz="14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j-lt"/>
                  </a:rPr>
                  <a:t> Game</a:t>
                </a:r>
              </a:p>
            </p:txBody>
          </p:sp>
        </p:grpSp>
      </p:grpSp>
      <p:grpSp>
        <p:nvGrpSpPr>
          <p:cNvPr id="212" name="Group 211">
            <a:extLst>
              <a:ext uri="{FF2B5EF4-FFF2-40B4-BE49-F238E27FC236}">
                <a16:creationId xmlns:a16="http://schemas.microsoft.com/office/drawing/2014/main" id="{C6BF7E9E-A9BA-4766-8B13-74047FBFD055}"/>
              </a:ext>
            </a:extLst>
          </p:cNvPr>
          <p:cNvGrpSpPr/>
          <p:nvPr/>
        </p:nvGrpSpPr>
        <p:grpSpPr>
          <a:xfrm>
            <a:off x="6590314" y="1981727"/>
            <a:ext cx="2348523" cy="3758199"/>
            <a:chOff x="6590314" y="1981727"/>
            <a:chExt cx="2348523" cy="3758199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24E29BCC-F0AB-47E1-8B5A-FA2E5B863B9E}"/>
                </a:ext>
              </a:extLst>
            </p:cNvPr>
            <p:cNvGrpSpPr/>
            <p:nvPr/>
          </p:nvGrpSpPr>
          <p:grpSpPr>
            <a:xfrm rot="84885">
              <a:off x="6968790" y="1981727"/>
              <a:ext cx="1616379" cy="1577391"/>
              <a:chOff x="6786512" y="966199"/>
              <a:chExt cx="1970299" cy="1973517"/>
            </a:xfrm>
          </p:grpSpPr>
          <p:sp>
            <p:nvSpPr>
              <p:cNvPr id="14" name="Freeform 36">
                <a:extLst>
                  <a:ext uri="{FF2B5EF4-FFF2-40B4-BE49-F238E27FC236}">
                    <a16:creationId xmlns:a16="http://schemas.microsoft.com/office/drawing/2014/main" id="{6B531D07-B82E-40EA-9006-3ECFAD266C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86512" y="966199"/>
                <a:ext cx="1970299" cy="1973517"/>
              </a:xfrm>
              <a:custGeom>
                <a:avLst/>
                <a:gdLst>
                  <a:gd name="T0" fmla="*/ 342 w 684"/>
                  <a:gd name="T1" fmla="*/ 0 h 684"/>
                  <a:gd name="T2" fmla="*/ 334 w 684"/>
                  <a:gd name="T3" fmla="*/ 0 h 684"/>
                  <a:gd name="T4" fmla="*/ 321 w 684"/>
                  <a:gd name="T5" fmla="*/ 1 h 684"/>
                  <a:gd name="T6" fmla="*/ 318 w 684"/>
                  <a:gd name="T7" fmla="*/ 1 h 684"/>
                  <a:gd name="T8" fmla="*/ 0 w 684"/>
                  <a:gd name="T9" fmla="*/ 342 h 684"/>
                  <a:gd name="T10" fmla="*/ 342 w 684"/>
                  <a:gd name="T11" fmla="*/ 684 h 684"/>
                  <a:gd name="T12" fmla="*/ 673 w 684"/>
                  <a:gd name="T13" fmla="*/ 431 h 684"/>
                  <a:gd name="T14" fmla="*/ 684 w 684"/>
                  <a:gd name="T15" fmla="*/ 342 h 684"/>
                  <a:gd name="T16" fmla="*/ 342 w 684"/>
                  <a:gd name="T17" fmla="*/ 0 h 6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84" h="684">
                    <a:moveTo>
                      <a:pt x="342" y="0"/>
                    </a:moveTo>
                    <a:cubicBezTo>
                      <a:pt x="340" y="0"/>
                      <a:pt x="337" y="0"/>
                      <a:pt x="334" y="0"/>
                    </a:cubicBezTo>
                    <a:cubicBezTo>
                      <a:pt x="330" y="0"/>
                      <a:pt x="325" y="0"/>
                      <a:pt x="321" y="1"/>
                    </a:cubicBezTo>
                    <a:cubicBezTo>
                      <a:pt x="320" y="1"/>
                      <a:pt x="319" y="1"/>
                      <a:pt x="318" y="1"/>
                    </a:cubicBezTo>
                    <a:cubicBezTo>
                      <a:pt x="141" y="13"/>
                      <a:pt x="0" y="161"/>
                      <a:pt x="0" y="342"/>
                    </a:cubicBezTo>
                    <a:cubicBezTo>
                      <a:pt x="0" y="531"/>
                      <a:pt x="154" y="684"/>
                      <a:pt x="342" y="684"/>
                    </a:cubicBezTo>
                    <a:cubicBezTo>
                      <a:pt x="501" y="684"/>
                      <a:pt x="634" y="576"/>
                      <a:pt x="673" y="431"/>
                    </a:cubicBezTo>
                    <a:cubicBezTo>
                      <a:pt x="680" y="402"/>
                      <a:pt x="684" y="373"/>
                      <a:pt x="684" y="342"/>
                    </a:cubicBezTo>
                    <a:cubicBezTo>
                      <a:pt x="684" y="153"/>
                      <a:pt x="531" y="0"/>
                      <a:pt x="34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28575">
                <a:solidFill>
                  <a:schemeClr val="bg1">
                    <a:lumMod val="85000"/>
                  </a:schemeClr>
                </a:solidFill>
              </a:ln>
              <a:effectLst>
                <a:outerShdw blurRad="508000" dist="444500" dir="2700000" sx="80000" sy="80000" algn="tl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sz="1400" dirty="0">
                  <a:solidFill>
                    <a:schemeClr val="tx1">
                      <a:lumMod val="95000"/>
                      <a:lumOff val="5000"/>
                    </a:schemeClr>
                  </a:solidFill>
                </a:endParaRPr>
              </a:p>
            </p:txBody>
          </p:sp>
          <p:sp>
            <p:nvSpPr>
              <p:cNvPr id="54" name="Freeform 36">
                <a:extLst>
                  <a:ext uri="{FF2B5EF4-FFF2-40B4-BE49-F238E27FC236}">
                    <a16:creationId xmlns:a16="http://schemas.microsoft.com/office/drawing/2014/main" id="{7BABB53C-FFA8-403F-B9C2-785589AB8F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99398" y="1179433"/>
                <a:ext cx="1544528" cy="1547050"/>
              </a:xfrm>
              <a:custGeom>
                <a:avLst/>
                <a:gdLst>
                  <a:gd name="T0" fmla="*/ 342 w 684"/>
                  <a:gd name="T1" fmla="*/ 0 h 684"/>
                  <a:gd name="T2" fmla="*/ 334 w 684"/>
                  <a:gd name="T3" fmla="*/ 0 h 684"/>
                  <a:gd name="T4" fmla="*/ 321 w 684"/>
                  <a:gd name="T5" fmla="*/ 1 h 684"/>
                  <a:gd name="T6" fmla="*/ 318 w 684"/>
                  <a:gd name="T7" fmla="*/ 1 h 684"/>
                  <a:gd name="T8" fmla="*/ 0 w 684"/>
                  <a:gd name="T9" fmla="*/ 342 h 684"/>
                  <a:gd name="T10" fmla="*/ 342 w 684"/>
                  <a:gd name="T11" fmla="*/ 684 h 684"/>
                  <a:gd name="T12" fmla="*/ 673 w 684"/>
                  <a:gd name="T13" fmla="*/ 431 h 684"/>
                  <a:gd name="T14" fmla="*/ 684 w 684"/>
                  <a:gd name="T15" fmla="*/ 342 h 684"/>
                  <a:gd name="T16" fmla="*/ 342 w 684"/>
                  <a:gd name="T17" fmla="*/ 0 h 6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84" h="684">
                    <a:moveTo>
                      <a:pt x="342" y="0"/>
                    </a:moveTo>
                    <a:cubicBezTo>
                      <a:pt x="340" y="0"/>
                      <a:pt x="337" y="0"/>
                      <a:pt x="334" y="0"/>
                    </a:cubicBezTo>
                    <a:cubicBezTo>
                      <a:pt x="330" y="0"/>
                      <a:pt x="325" y="0"/>
                      <a:pt x="321" y="1"/>
                    </a:cubicBezTo>
                    <a:cubicBezTo>
                      <a:pt x="320" y="1"/>
                      <a:pt x="319" y="1"/>
                      <a:pt x="318" y="1"/>
                    </a:cubicBezTo>
                    <a:cubicBezTo>
                      <a:pt x="141" y="13"/>
                      <a:pt x="0" y="161"/>
                      <a:pt x="0" y="342"/>
                    </a:cubicBezTo>
                    <a:cubicBezTo>
                      <a:pt x="0" y="531"/>
                      <a:pt x="154" y="684"/>
                      <a:pt x="342" y="684"/>
                    </a:cubicBezTo>
                    <a:cubicBezTo>
                      <a:pt x="501" y="684"/>
                      <a:pt x="634" y="576"/>
                      <a:pt x="673" y="431"/>
                    </a:cubicBezTo>
                    <a:cubicBezTo>
                      <a:pt x="680" y="402"/>
                      <a:pt x="684" y="373"/>
                      <a:pt x="684" y="342"/>
                    </a:cubicBezTo>
                    <a:cubicBezTo>
                      <a:pt x="684" y="153"/>
                      <a:pt x="531" y="0"/>
                      <a:pt x="34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28575">
                <a:solidFill>
                  <a:schemeClr val="bg1">
                    <a:lumMod val="85000"/>
                  </a:schemeClr>
                </a:solidFill>
              </a:ln>
              <a:effectLst>
                <a:outerShdw blurRad="508000" dist="444500" dir="2700000" sx="80000" sy="80000" algn="tl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sz="1400" dirty="0">
                  <a:solidFill>
                    <a:schemeClr val="tx1">
                      <a:lumMod val="95000"/>
                      <a:lumOff val="5000"/>
                    </a:schemeClr>
                  </a:solidFill>
                </a:endParaRPr>
              </a:p>
            </p:txBody>
          </p:sp>
          <p:pic>
            <p:nvPicPr>
              <p:cNvPr id="78" name="Graphic 77" descr="Puzzle pieces outline">
                <a:extLst>
                  <a:ext uri="{FF2B5EF4-FFF2-40B4-BE49-F238E27FC236}">
                    <a16:creationId xmlns:a16="http://schemas.microsoft.com/office/drawing/2014/main" id="{57686717-89DF-4716-B147-14674088943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rcRect/>
              <a:stretch/>
            </p:blipFill>
            <p:spPr>
              <a:xfrm>
                <a:off x="7437577" y="1610058"/>
                <a:ext cx="668167" cy="685800"/>
              </a:xfrm>
              <a:prstGeom prst="rect">
                <a:avLst/>
              </a:prstGeom>
            </p:spPr>
          </p:pic>
        </p:grpSp>
        <p:grpSp>
          <p:nvGrpSpPr>
            <p:cNvPr id="187" name="Group 186">
              <a:extLst>
                <a:ext uri="{FF2B5EF4-FFF2-40B4-BE49-F238E27FC236}">
                  <a16:creationId xmlns:a16="http://schemas.microsoft.com/office/drawing/2014/main" id="{073C14DD-8F45-452B-9846-06EDCB738E6A}"/>
                </a:ext>
              </a:extLst>
            </p:cNvPr>
            <p:cNvGrpSpPr/>
            <p:nvPr/>
          </p:nvGrpSpPr>
          <p:grpSpPr>
            <a:xfrm>
              <a:off x="6590314" y="5253004"/>
              <a:ext cx="2348523" cy="486922"/>
              <a:chOff x="1878496" y="5280899"/>
              <a:chExt cx="2348523" cy="486922"/>
            </a:xfrm>
          </p:grpSpPr>
          <p:sp>
            <p:nvSpPr>
              <p:cNvPr id="188" name="Rectangle: Rounded Corners 187">
                <a:extLst>
                  <a:ext uri="{FF2B5EF4-FFF2-40B4-BE49-F238E27FC236}">
                    <a16:creationId xmlns:a16="http://schemas.microsoft.com/office/drawing/2014/main" id="{284A1CE6-FA3C-4752-9C3F-C7BBC1B3F191}"/>
                  </a:ext>
                </a:extLst>
              </p:cNvPr>
              <p:cNvSpPr/>
              <p:nvPr/>
            </p:nvSpPr>
            <p:spPr>
              <a:xfrm>
                <a:off x="1878496" y="5280899"/>
                <a:ext cx="2348523" cy="486922"/>
              </a:xfrm>
              <a:prstGeom prst="roundRect">
                <a:avLst>
                  <a:gd name="adj" fmla="val 15746"/>
                </a:avLst>
              </a:prstGeom>
              <a:solidFill>
                <a:schemeClr val="bg1"/>
              </a:solidFill>
              <a:ln w="6350">
                <a:solidFill>
                  <a:schemeClr val="bg1">
                    <a:lumMod val="85000"/>
                  </a:schemeClr>
                </a:solidFill>
              </a:ln>
              <a:effectLst>
                <a:outerShdw blurRad="1079500" dist="1143000" dir="2700000" sx="80000" sy="80000" algn="tl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>
                  <a:solidFill>
                    <a:schemeClr val="tx1">
                      <a:lumMod val="95000"/>
                      <a:lumOff val="5000"/>
                    </a:schemeClr>
                  </a:solidFill>
                </a:endParaRPr>
              </a:p>
            </p:txBody>
          </p:sp>
          <p:sp>
            <p:nvSpPr>
              <p:cNvPr id="189" name="TextBox 188">
                <a:extLst>
                  <a:ext uri="{FF2B5EF4-FFF2-40B4-BE49-F238E27FC236}">
                    <a16:creationId xmlns:a16="http://schemas.microsoft.com/office/drawing/2014/main" id="{1A90060C-6629-43F8-A91F-2CDA9324A908}"/>
                  </a:ext>
                </a:extLst>
              </p:cNvPr>
              <p:cNvSpPr txBox="1"/>
              <p:nvPr/>
            </p:nvSpPr>
            <p:spPr>
              <a:xfrm>
                <a:off x="2097989" y="5354023"/>
                <a:ext cx="1909536" cy="3526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30000"/>
                  </a:lnSpc>
                </a:pPr>
                <a:r>
                  <a:rPr lang="en-US" sz="1400" b="1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j-lt"/>
                  </a:rPr>
                  <a:t>Wodo</a:t>
                </a:r>
                <a:r>
                  <a:rPr lang="en-US" sz="14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j-lt"/>
                  </a:rPr>
                  <a:t> Gaming</a:t>
                </a:r>
              </a:p>
            </p:txBody>
          </p:sp>
        </p:grp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C0D827B6-E3A9-4A94-9549-EE9EADE5F5AF}"/>
              </a:ext>
            </a:extLst>
          </p:cNvPr>
          <p:cNvGrpSpPr/>
          <p:nvPr/>
        </p:nvGrpSpPr>
        <p:grpSpPr>
          <a:xfrm>
            <a:off x="28014" y="1054297"/>
            <a:ext cx="1019332" cy="4014659"/>
            <a:chOff x="67770" y="974785"/>
            <a:chExt cx="1019332" cy="4014659"/>
          </a:xfrm>
        </p:grpSpPr>
        <p:sp>
          <p:nvSpPr>
            <p:cNvPr id="191" name="Rectangle: Rounded Corners 190">
              <a:extLst>
                <a:ext uri="{FF2B5EF4-FFF2-40B4-BE49-F238E27FC236}">
                  <a16:creationId xmlns:a16="http://schemas.microsoft.com/office/drawing/2014/main" id="{EAC90775-E808-40A5-9E48-90E3063405AC}"/>
                </a:ext>
              </a:extLst>
            </p:cNvPr>
            <p:cNvSpPr/>
            <p:nvPr/>
          </p:nvSpPr>
          <p:spPr>
            <a:xfrm rot="5400000">
              <a:off x="-1429894" y="2472449"/>
              <a:ext cx="4014659" cy="1019332"/>
            </a:xfrm>
            <a:prstGeom prst="roundRect">
              <a:avLst>
                <a:gd name="adj" fmla="val 15746"/>
              </a:avLst>
            </a:prstGeom>
            <a:solidFill>
              <a:schemeClr val="bg1"/>
            </a:solidFill>
            <a:ln w="6350"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pic>
          <p:nvPicPr>
            <p:cNvPr id="45" name="Picture 44" descr="Graphical user interface, application, Teams&#10;&#10;Description automatically generated">
              <a:extLst>
                <a:ext uri="{FF2B5EF4-FFF2-40B4-BE49-F238E27FC236}">
                  <a16:creationId xmlns:a16="http://schemas.microsoft.com/office/drawing/2014/main" id="{5A09957B-194B-4B59-933A-5A6D6F2A717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1745" y="1107303"/>
              <a:ext cx="965357" cy="3618216"/>
            </a:xfrm>
            <a:prstGeom prst="rect">
              <a:avLst/>
            </a:prstGeom>
          </p:spPr>
        </p:pic>
      </p:grpSp>
      <p:grpSp>
        <p:nvGrpSpPr>
          <p:cNvPr id="200" name="Group 199">
            <a:extLst>
              <a:ext uri="{FF2B5EF4-FFF2-40B4-BE49-F238E27FC236}">
                <a16:creationId xmlns:a16="http://schemas.microsoft.com/office/drawing/2014/main" id="{0AB5B2D7-8FCC-4D6B-89ED-A8807F49A622}"/>
              </a:ext>
            </a:extLst>
          </p:cNvPr>
          <p:cNvGrpSpPr/>
          <p:nvPr/>
        </p:nvGrpSpPr>
        <p:grpSpPr>
          <a:xfrm>
            <a:off x="1574764" y="1220636"/>
            <a:ext cx="1286826" cy="765395"/>
            <a:chOff x="1574764" y="1220636"/>
            <a:chExt cx="1286826" cy="765395"/>
          </a:xfrm>
        </p:grpSpPr>
        <p:pic>
          <p:nvPicPr>
            <p:cNvPr id="17" name="Picture 16" descr="A picture containing graphical user interface&#10;&#10;Description automatically generated">
              <a:extLst>
                <a:ext uri="{FF2B5EF4-FFF2-40B4-BE49-F238E27FC236}">
                  <a16:creationId xmlns:a16="http://schemas.microsoft.com/office/drawing/2014/main" id="{3139BFFF-4001-4179-9851-A0C971EA7EE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74764" y="1220636"/>
              <a:ext cx="1286826" cy="588960"/>
            </a:xfrm>
            <a:prstGeom prst="rect">
              <a:avLst/>
            </a:prstGeom>
          </p:spPr>
        </p:pic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6974CBEE-4EBA-4F62-9BAC-5893A14F5E8F}"/>
                </a:ext>
              </a:extLst>
            </p:cNvPr>
            <p:cNvCxnSpPr/>
            <p:nvPr/>
          </p:nvCxnSpPr>
          <p:spPr>
            <a:xfrm>
              <a:off x="2554357" y="1718004"/>
              <a:ext cx="188843" cy="268027"/>
            </a:xfrm>
            <a:prstGeom prst="line">
              <a:avLst/>
            </a:prstGeom>
            <a:ln w="9525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1" name="Group 200">
            <a:extLst>
              <a:ext uri="{FF2B5EF4-FFF2-40B4-BE49-F238E27FC236}">
                <a16:creationId xmlns:a16="http://schemas.microsoft.com/office/drawing/2014/main" id="{591969A2-A7A0-4129-A9A7-3D3611FC547D}"/>
              </a:ext>
            </a:extLst>
          </p:cNvPr>
          <p:cNvGrpSpPr/>
          <p:nvPr/>
        </p:nvGrpSpPr>
        <p:grpSpPr>
          <a:xfrm>
            <a:off x="3854828" y="1215347"/>
            <a:ext cx="1286826" cy="803119"/>
            <a:chOff x="3854828" y="1215347"/>
            <a:chExt cx="1286826" cy="803119"/>
          </a:xfrm>
        </p:grpSpPr>
        <p:pic>
          <p:nvPicPr>
            <p:cNvPr id="15" name="Picture 14" descr="Graphical user interface&#10;&#10;Description automatically generated with medium confidence">
              <a:extLst>
                <a:ext uri="{FF2B5EF4-FFF2-40B4-BE49-F238E27FC236}">
                  <a16:creationId xmlns:a16="http://schemas.microsoft.com/office/drawing/2014/main" id="{140DDE0F-E7BA-4AD8-98A6-F9F759B4EB8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54828" y="1215347"/>
              <a:ext cx="1286826" cy="588960"/>
            </a:xfrm>
            <a:prstGeom prst="rect">
              <a:avLst/>
            </a:prstGeom>
          </p:spPr>
        </p:pic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0860A064-47A6-4B9B-B3B5-CC86474B75F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887331" y="1733730"/>
              <a:ext cx="266305" cy="284736"/>
            </a:xfrm>
            <a:prstGeom prst="line">
              <a:avLst/>
            </a:prstGeom>
            <a:ln w="9525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2" name="Group 201">
            <a:extLst>
              <a:ext uri="{FF2B5EF4-FFF2-40B4-BE49-F238E27FC236}">
                <a16:creationId xmlns:a16="http://schemas.microsoft.com/office/drawing/2014/main" id="{B31DF57F-8D91-4A3B-A6FB-D6CC89BE0DBB}"/>
              </a:ext>
            </a:extLst>
          </p:cNvPr>
          <p:cNvGrpSpPr/>
          <p:nvPr/>
        </p:nvGrpSpPr>
        <p:grpSpPr>
          <a:xfrm>
            <a:off x="4363278" y="2612813"/>
            <a:ext cx="993692" cy="638534"/>
            <a:chOff x="4363278" y="2612813"/>
            <a:chExt cx="993692" cy="638534"/>
          </a:xfrm>
        </p:grpSpPr>
        <p:pic>
          <p:nvPicPr>
            <p:cNvPr id="25" name="Picture 24" descr="A picture containing shape&#10;&#10;Description automatically generated">
              <a:extLst>
                <a:ext uri="{FF2B5EF4-FFF2-40B4-BE49-F238E27FC236}">
                  <a16:creationId xmlns:a16="http://schemas.microsoft.com/office/drawing/2014/main" id="{7A9EC5E2-5C18-4D2F-8CF3-B935F01881A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74889" y="2612813"/>
              <a:ext cx="782081" cy="638534"/>
            </a:xfrm>
            <a:prstGeom prst="rect">
              <a:avLst/>
            </a:prstGeom>
          </p:spPr>
        </p:pic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86F181E6-61E4-460E-9A8E-EE039878FB3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363278" y="2873128"/>
              <a:ext cx="421958" cy="2719"/>
            </a:xfrm>
            <a:prstGeom prst="line">
              <a:avLst/>
            </a:prstGeom>
            <a:ln w="9525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9" name="Group 198">
            <a:extLst>
              <a:ext uri="{FF2B5EF4-FFF2-40B4-BE49-F238E27FC236}">
                <a16:creationId xmlns:a16="http://schemas.microsoft.com/office/drawing/2014/main" id="{3497F66B-6156-4471-BC28-83BC81A0B7BC}"/>
              </a:ext>
            </a:extLst>
          </p:cNvPr>
          <p:cNvGrpSpPr/>
          <p:nvPr/>
        </p:nvGrpSpPr>
        <p:grpSpPr>
          <a:xfrm>
            <a:off x="1191512" y="2583614"/>
            <a:ext cx="1002181" cy="588960"/>
            <a:chOff x="1191512" y="2583614"/>
            <a:chExt cx="1002181" cy="588960"/>
          </a:xfrm>
        </p:grpSpPr>
        <p:pic>
          <p:nvPicPr>
            <p:cNvPr id="31" name="Picture 30" descr="A picture containing shape&#10;&#10;Description automatically generated">
              <a:extLst>
                <a:ext uri="{FF2B5EF4-FFF2-40B4-BE49-F238E27FC236}">
                  <a16:creationId xmlns:a16="http://schemas.microsoft.com/office/drawing/2014/main" id="{8415417D-8E1D-499D-85AA-0F00B2A0DE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91512" y="2583614"/>
              <a:ext cx="916896" cy="588960"/>
            </a:xfrm>
            <a:prstGeom prst="rect">
              <a:avLst/>
            </a:prstGeom>
          </p:spPr>
        </p:pic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62049FFB-EE7A-46AC-A2BA-77E99B7E6DE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71735" y="2843327"/>
              <a:ext cx="421958" cy="2719"/>
            </a:xfrm>
            <a:prstGeom prst="line">
              <a:avLst/>
            </a:prstGeom>
            <a:ln w="9525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695398A8-D248-4357-8921-E55AF706D9C6}"/>
              </a:ext>
            </a:extLst>
          </p:cNvPr>
          <p:cNvGrpSpPr/>
          <p:nvPr/>
        </p:nvGrpSpPr>
        <p:grpSpPr>
          <a:xfrm>
            <a:off x="1887955" y="3891238"/>
            <a:ext cx="1285163" cy="788598"/>
            <a:chOff x="1909904" y="3822076"/>
            <a:chExt cx="1285163" cy="788598"/>
          </a:xfrm>
        </p:grpSpPr>
        <p:pic>
          <p:nvPicPr>
            <p:cNvPr id="19" name="Picture 18" descr="A picture containing text, transport, wheel&#10;&#10;Description automatically generated">
              <a:extLst>
                <a:ext uri="{FF2B5EF4-FFF2-40B4-BE49-F238E27FC236}">
                  <a16:creationId xmlns:a16="http://schemas.microsoft.com/office/drawing/2014/main" id="{FBB2DB12-102A-4BF2-BBAC-332BA93B20F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9904" y="4022475"/>
              <a:ext cx="1285163" cy="588199"/>
            </a:xfrm>
            <a:prstGeom prst="rect">
              <a:avLst/>
            </a:prstGeom>
          </p:spPr>
        </p:pic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99DA2F3E-DE33-4A6B-95F5-639DB9B4E95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61669" y="3822076"/>
              <a:ext cx="313543" cy="331559"/>
            </a:xfrm>
            <a:prstGeom prst="line">
              <a:avLst/>
            </a:prstGeom>
            <a:ln w="9525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62FE009C-966C-4909-B581-35FBDBE4F220}"/>
              </a:ext>
            </a:extLst>
          </p:cNvPr>
          <p:cNvGrpSpPr/>
          <p:nvPr/>
        </p:nvGrpSpPr>
        <p:grpSpPr>
          <a:xfrm>
            <a:off x="3821381" y="3852975"/>
            <a:ext cx="1330212" cy="814955"/>
            <a:chOff x="3821381" y="3852975"/>
            <a:chExt cx="1330212" cy="814955"/>
          </a:xfrm>
        </p:grpSpPr>
        <p:pic>
          <p:nvPicPr>
            <p:cNvPr id="27" name="Picture 26" descr="A picture containing text, clipart&#10;&#10;Description automatically generated">
              <a:extLst>
                <a:ext uri="{FF2B5EF4-FFF2-40B4-BE49-F238E27FC236}">
                  <a16:creationId xmlns:a16="http://schemas.microsoft.com/office/drawing/2014/main" id="{0024749C-EAE5-4A8A-89F6-B148A705D56A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66430" y="4079731"/>
              <a:ext cx="1285163" cy="588199"/>
            </a:xfrm>
            <a:prstGeom prst="rect">
              <a:avLst/>
            </a:prstGeom>
          </p:spPr>
        </p:pic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DB4A22CE-4DD0-4F01-8EA1-23DA928CD03B}"/>
                </a:ext>
              </a:extLst>
            </p:cNvPr>
            <p:cNvCxnSpPr>
              <a:cxnSpLocks/>
            </p:cNvCxnSpPr>
            <p:nvPr/>
          </p:nvCxnSpPr>
          <p:spPr>
            <a:xfrm>
              <a:off x="3821381" y="3852975"/>
              <a:ext cx="255261" cy="326526"/>
            </a:xfrm>
            <a:prstGeom prst="line">
              <a:avLst/>
            </a:prstGeom>
            <a:ln w="9525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3" name="Group 212">
            <a:extLst>
              <a:ext uri="{FF2B5EF4-FFF2-40B4-BE49-F238E27FC236}">
                <a16:creationId xmlns:a16="http://schemas.microsoft.com/office/drawing/2014/main" id="{3A1A9724-D644-4357-A75C-D470953A7086}"/>
              </a:ext>
            </a:extLst>
          </p:cNvPr>
          <p:cNvGrpSpPr/>
          <p:nvPr/>
        </p:nvGrpSpPr>
        <p:grpSpPr>
          <a:xfrm>
            <a:off x="8126294" y="2232619"/>
            <a:ext cx="1454610" cy="749294"/>
            <a:chOff x="8126294" y="2232619"/>
            <a:chExt cx="1454610" cy="749294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E08257AC-82CC-482C-B95F-05C579795617}"/>
                </a:ext>
              </a:extLst>
            </p:cNvPr>
            <p:cNvGrpSpPr/>
            <p:nvPr/>
          </p:nvGrpSpPr>
          <p:grpSpPr>
            <a:xfrm>
              <a:off x="8469033" y="2567734"/>
              <a:ext cx="692620" cy="414179"/>
              <a:chOff x="8152025" y="3134286"/>
              <a:chExt cx="1163050" cy="702481"/>
            </a:xfrm>
          </p:grpSpPr>
          <p:grpSp>
            <p:nvGrpSpPr>
              <p:cNvPr id="107" name="Group 106">
                <a:extLst>
                  <a:ext uri="{FF2B5EF4-FFF2-40B4-BE49-F238E27FC236}">
                    <a16:creationId xmlns:a16="http://schemas.microsoft.com/office/drawing/2014/main" id="{50C176E8-EEAA-42E6-BAE1-541EBBD86DE2}"/>
                  </a:ext>
                </a:extLst>
              </p:cNvPr>
              <p:cNvGrpSpPr/>
              <p:nvPr/>
            </p:nvGrpSpPr>
            <p:grpSpPr>
              <a:xfrm>
                <a:off x="8152025" y="3134286"/>
                <a:ext cx="1163050" cy="702481"/>
                <a:chOff x="8152025" y="3134286"/>
                <a:chExt cx="1163050" cy="702481"/>
              </a:xfrm>
            </p:grpSpPr>
            <p:sp>
              <p:nvSpPr>
                <p:cNvPr id="108" name="Freeform: Shape 107">
                  <a:extLst>
                    <a:ext uri="{FF2B5EF4-FFF2-40B4-BE49-F238E27FC236}">
                      <a16:creationId xmlns:a16="http://schemas.microsoft.com/office/drawing/2014/main" id="{627D2F15-1316-4D48-8C4C-1A635AF4CCA6}"/>
                    </a:ext>
                  </a:extLst>
                </p:cNvPr>
                <p:cNvSpPr/>
                <p:nvPr/>
              </p:nvSpPr>
              <p:spPr>
                <a:xfrm>
                  <a:off x="8305253" y="3463578"/>
                  <a:ext cx="373193" cy="43905"/>
                </a:xfrm>
                <a:custGeom>
                  <a:avLst/>
                  <a:gdLst>
                    <a:gd name="connsiteX0" fmla="*/ 323850 w 323850"/>
                    <a:gd name="connsiteY0" fmla="*/ 0 h 38100"/>
                    <a:gd name="connsiteX1" fmla="*/ 323850 w 323850"/>
                    <a:gd name="connsiteY1" fmla="*/ 38100 h 38100"/>
                    <a:gd name="connsiteX2" fmla="*/ 0 w 323850"/>
                    <a:gd name="connsiteY2" fmla="*/ 38100 h 38100"/>
                    <a:gd name="connsiteX3" fmla="*/ 0 w 323850"/>
                    <a:gd name="connsiteY3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23850" h="38100">
                      <a:moveTo>
                        <a:pt x="323850" y="0"/>
                      </a:moveTo>
                      <a:lnTo>
                        <a:pt x="323850" y="38100"/>
                      </a:lnTo>
                      <a:lnTo>
                        <a:pt x="0" y="3810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grpSp>
              <p:nvGrpSpPr>
                <p:cNvPr id="109" name="Graphic 1">
                  <a:extLst>
                    <a:ext uri="{FF2B5EF4-FFF2-40B4-BE49-F238E27FC236}">
                      <a16:creationId xmlns:a16="http://schemas.microsoft.com/office/drawing/2014/main" id="{A9F529D1-B597-4186-AE68-62DF0A634C5D}"/>
                    </a:ext>
                  </a:extLst>
                </p:cNvPr>
                <p:cNvGrpSpPr/>
                <p:nvPr/>
              </p:nvGrpSpPr>
              <p:grpSpPr>
                <a:xfrm>
                  <a:off x="8612593" y="3134286"/>
                  <a:ext cx="702482" cy="702481"/>
                  <a:chOff x="8301132" y="3134677"/>
                  <a:chExt cx="609600" cy="609600"/>
                </a:xfrm>
              </p:grpSpPr>
              <p:sp>
                <p:nvSpPr>
                  <p:cNvPr id="141" name="Freeform: Shape 140">
                    <a:extLst>
                      <a:ext uri="{FF2B5EF4-FFF2-40B4-BE49-F238E27FC236}">
                        <a16:creationId xmlns:a16="http://schemas.microsoft.com/office/drawing/2014/main" id="{4B26BB5E-CAE7-46FF-83A9-0FF1F9A42F4B}"/>
                      </a:ext>
                    </a:extLst>
                  </p:cNvPr>
                  <p:cNvSpPr/>
                  <p:nvPr/>
                </p:nvSpPr>
                <p:spPr>
                  <a:xfrm>
                    <a:off x="8301132" y="3134677"/>
                    <a:ext cx="609600" cy="609600"/>
                  </a:xfrm>
                  <a:custGeom>
                    <a:avLst/>
                    <a:gdLst>
                      <a:gd name="connsiteX0" fmla="*/ 609600 w 609600"/>
                      <a:gd name="connsiteY0" fmla="*/ 304800 h 609600"/>
                      <a:gd name="connsiteX1" fmla="*/ 304800 w 609600"/>
                      <a:gd name="connsiteY1" fmla="*/ 609600 h 609600"/>
                      <a:gd name="connsiteX2" fmla="*/ 0 w 609600"/>
                      <a:gd name="connsiteY2" fmla="*/ 304800 h 609600"/>
                      <a:gd name="connsiteX3" fmla="*/ 304800 w 609600"/>
                      <a:gd name="connsiteY3" fmla="*/ 0 h 609600"/>
                      <a:gd name="connsiteX4" fmla="*/ 609600 w 609600"/>
                      <a:gd name="connsiteY4" fmla="*/ 304800 h 6096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9600" h="609600">
                        <a:moveTo>
                          <a:pt x="609600" y="304800"/>
                        </a:moveTo>
                        <a:cubicBezTo>
                          <a:pt x="609600" y="473136"/>
                          <a:pt x="473136" y="609600"/>
                          <a:pt x="304800" y="609600"/>
                        </a:cubicBezTo>
                        <a:cubicBezTo>
                          <a:pt x="136464" y="609600"/>
                          <a:pt x="0" y="473136"/>
                          <a:pt x="0" y="304800"/>
                        </a:cubicBezTo>
                        <a:cubicBezTo>
                          <a:pt x="0" y="136464"/>
                          <a:pt x="136464" y="0"/>
                          <a:pt x="304800" y="0"/>
                        </a:cubicBezTo>
                        <a:cubicBezTo>
                          <a:pt x="473136" y="0"/>
                          <a:pt x="609600" y="136464"/>
                          <a:pt x="609600" y="304800"/>
                        </a:cubicBezTo>
                        <a:close/>
                      </a:path>
                    </a:pathLst>
                  </a:custGeom>
                  <a:solidFill>
                    <a:srgbClr val="FF0000"/>
                  </a:solidFill>
                  <a:ln>
                    <a:noFill/>
                  </a:ln>
                  <a:effectLst>
                    <a:outerShdw blurRad="635000" dist="114300" dir="5400000" algn="t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ID">
                      <a:solidFill>
                        <a:schemeClr val="lt1"/>
                      </a:solidFill>
                    </a:endParaRPr>
                  </a:p>
                </p:txBody>
              </p:sp>
              <p:sp>
                <p:nvSpPr>
                  <p:cNvPr id="142" name="Freeform: Shape 141">
                    <a:extLst>
                      <a:ext uri="{FF2B5EF4-FFF2-40B4-BE49-F238E27FC236}">
                        <a16:creationId xmlns:a16="http://schemas.microsoft.com/office/drawing/2014/main" id="{8BACF081-8A50-48D8-82EA-D961A47EBE77}"/>
                      </a:ext>
                    </a:extLst>
                  </p:cNvPr>
                  <p:cNvSpPr/>
                  <p:nvPr/>
                </p:nvSpPr>
                <p:spPr>
                  <a:xfrm rot="18459293">
                    <a:off x="8358204" y="3191808"/>
                    <a:ext cx="495296" cy="495296"/>
                  </a:xfrm>
                  <a:custGeom>
                    <a:avLst/>
                    <a:gdLst>
                      <a:gd name="connsiteX0" fmla="*/ 495297 w 495296"/>
                      <a:gd name="connsiteY0" fmla="*/ 247649 h 495296"/>
                      <a:gd name="connsiteX1" fmla="*/ 247649 w 495296"/>
                      <a:gd name="connsiteY1" fmla="*/ 495297 h 495296"/>
                      <a:gd name="connsiteX2" fmla="*/ 0 w 495296"/>
                      <a:gd name="connsiteY2" fmla="*/ 247649 h 495296"/>
                      <a:gd name="connsiteX3" fmla="*/ 247649 w 495296"/>
                      <a:gd name="connsiteY3" fmla="*/ 0 h 495296"/>
                      <a:gd name="connsiteX4" fmla="*/ 495297 w 495296"/>
                      <a:gd name="connsiteY4" fmla="*/ 247649 h 4952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95296" h="495296">
                        <a:moveTo>
                          <a:pt x="495297" y="247649"/>
                        </a:moveTo>
                        <a:cubicBezTo>
                          <a:pt x="495297" y="384421"/>
                          <a:pt x="384421" y="495297"/>
                          <a:pt x="247649" y="495297"/>
                        </a:cubicBezTo>
                        <a:cubicBezTo>
                          <a:pt x="110876" y="495297"/>
                          <a:pt x="0" y="384421"/>
                          <a:pt x="0" y="247649"/>
                        </a:cubicBezTo>
                        <a:cubicBezTo>
                          <a:pt x="0" y="110876"/>
                          <a:pt x="110876" y="0"/>
                          <a:pt x="247649" y="0"/>
                        </a:cubicBezTo>
                        <a:cubicBezTo>
                          <a:pt x="384421" y="0"/>
                          <a:pt x="495297" y="110876"/>
                          <a:pt x="495297" y="247649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D"/>
                  </a:p>
                </p:txBody>
              </p:sp>
            </p:grpSp>
            <p:sp>
              <p:nvSpPr>
                <p:cNvPr id="133" name="Freeform: Shape 132">
                  <a:extLst>
                    <a:ext uri="{FF2B5EF4-FFF2-40B4-BE49-F238E27FC236}">
                      <a16:creationId xmlns:a16="http://schemas.microsoft.com/office/drawing/2014/main" id="{258132ED-7085-4EE6-A454-ABD54EB3FBDF}"/>
                    </a:ext>
                  </a:extLst>
                </p:cNvPr>
                <p:cNvSpPr/>
                <p:nvPr/>
              </p:nvSpPr>
              <p:spPr>
                <a:xfrm>
                  <a:off x="8152025" y="3305629"/>
                  <a:ext cx="351240" cy="351241"/>
                </a:xfrm>
                <a:custGeom>
                  <a:avLst/>
                  <a:gdLst>
                    <a:gd name="connsiteX0" fmla="*/ 304800 w 304799"/>
                    <a:gd name="connsiteY0" fmla="*/ 152400 h 304800"/>
                    <a:gd name="connsiteX1" fmla="*/ 152400 w 304799"/>
                    <a:gd name="connsiteY1" fmla="*/ 304800 h 304800"/>
                    <a:gd name="connsiteX2" fmla="*/ 0 w 304799"/>
                    <a:gd name="connsiteY2" fmla="*/ 152400 h 304800"/>
                    <a:gd name="connsiteX3" fmla="*/ 152400 w 304799"/>
                    <a:gd name="connsiteY3" fmla="*/ 0 h 304800"/>
                    <a:gd name="connsiteX4" fmla="*/ 304800 w 304799"/>
                    <a:gd name="connsiteY4" fmla="*/ 152400 h 304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04799" h="304800">
                      <a:moveTo>
                        <a:pt x="304800" y="152400"/>
                      </a:moveTo>
                      <a:cubicBezTo>
                        <a:pt x="304800" y="236568"/>
                        <a:pt x="236568" y="304800"/>
                        <a:pt x="152400" y="304800"/>
                      </a:cubicBezTo>
                      <a:cubicBezTo>
                        <a:pt x="68232" y="304800"/>
                        <a:pt x="0" y="236568"/>
                        <a:pt x="0" y="152400"/>
                      </a:cubicBezTo>
                      <a:cubicBezTo>
                        <a:pt x="0" y="68232"/>
                        <a:pt x="68232" y="0"/>
                        <a:pt x="152400" y="0"/>
                      </a:cubicBezTo>
                      <a:cubicBezTo>
                        <a:pt x="236568" y="0"/>
                        <a:pt x="304800" y="68232"/>
                        <a:pt x="304800" y="15240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>
                  <a:outerShdw blurRad="635000" dist="114300" dir="5400000" algn="t" rotWithShape="0">
                    <a:prstClr val="black">
                      <a:alpha val="1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ID">
                    <a:solidFill>
                      <a:schemeClr val="lt1"/>
                    </a:solidFill>
                  </a:endParaRPr>
                </a:p>
              </p:txBody>
            </p:sp>
            <p:sp>
              <p:nvSpPr>
                <p:cNvPr id="138" name="Freeform: Shape 137">
                  <a:extLst>
                    <a:ext uri="{FF2B5EF4-FFF2-40B4-BE49-F238E27FC236}">
                      <a16:creationId xmlns:a16="http://schemas.microsoft.com/office/drawing/2014/main" id="{E984C3DF-1A6C-41F1-84E6-544A961C7702}"/>
                    </a:ext>
                  </a:extLst>
                </p:cNvPr>
                <p:cNvSpPr/>
                <p:nvPr/>
              </p:nvSpPr>
              <p:spPr>
                <a:xfrm>
                  <a:off x="8189014" y="3342620"/>
                  <a:ext cx="277260" cy="277260"/>
                </a:xfrm>
                <a:custGeom>
                  <a:avLst/>
                  <a:gdLst>
                    <a:gd name="connsiteX0" fmla="*/ 240601 w 240601"/>
                    <a:gd name="connsiteY0" fmla="*/ 120301 h 240601"/>
                    <a:gd name="connsiteX1" fmla="*/ 120301 w 240601"/>
                    <a:gd name="connsiteY1" fmla="*/ 240602 h 240601"/>
                    <a:gd name="connsiteX2" fmla="*/ 0 w 240601"/>
                    <a:gd name="connsiteY2" fmla="*/ 120301 h 240601"/>
                    <a:gd name="connsiteX3" fmla="*/ 120301 w 240601"/>
                    <a:gd name="connsiteY3" fmla="*/ 0 h 240601"/>
                    <a:gd name="connsiteX4" fmla="*/ 240601 w 240601"/>
                    <a:gd name="connsiteY4" fmla="*/ 120301 h 2406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0601" h="240601">
                      <a:moveTo>
                        <a:pt x="240601" y="120301"/>
                      </a:moveTo>
                      <a:cubicBezTo>
                        <a:pt x="240601" y="186741"/>
                        <a:pt x="186741" y="240602"/>
                        <a:pt x="120301" y="240602"/>
                      </a:cubicBezTo>
                      <a:cubicBezTo>
                        <a:pt x="53861" y="240602"/>
                        <a:pt x="0" y="186741"/>
                        <a:pt x="0" y="120301"/>
                      </a:cubicBezTo>
                      <a:cubicBezTo>
                        <a:pt x="0" y="53861"/>
                        <a:pt x="53860" y="0"/>
                        <a:pt x="120301" y="0"/>
                      </a:cubicBezTo>
                      <a:cubicBezTo>
                        <a:pt x="186741" y="0"/>
                        <a:pt x="240601" y="53861"/>
                        <a:pt x="240601" y="120301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>
                  <a:noFill/>
                </a:ln>
                <a:effectLst>
                  <a:outerShdw blurRad="635000" dist="114300" dir="5400000" algn="t" rotWithShape="0">
                    <a:prstClr val="black">
                      <a:alpha val="1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ID">
                    <a:solidFill>
                      <a:schemeClr val="lt1"/>
                    </a:solidFill>
                  </a:endParaRPr>
                </a:p>
              </p:txBody>
            </p:sp>
            <p:sp>
              <p:nvSpPr>
                <p:cNvPr id="140" name="Freeform: Shape 139">
                  <a:extLst>
                    <a:ext uri="{FF2B5EF4-FFF2-40B4-BE49-F238E27FC236}">
                      <a16:creationId xmlns:a16="http://schemas.microsoft.com/office/drawing/2014/main" id="{8BDFC095-C324-4ABA-B1CC-9FF9E6E00011}"/>
                    </a:ext>
                  </a:extLst>
                </p:cNvPr>
                <p:cNvSpPr/>
                <p:nvPr/>
              </p:nvSpPr>
              <p:spPr>
                <a:xfrm>
                  <a:off x="8235224" y="3388830"/>
                  <a:ext cx="184840" cy="184839"/>
                </a:xfrm>
                <a:custGeom>
                  <a:avLst/>
                  <a:gdLst>
                    <a:gd name="connsiteX0" fmla="*/ 160401 w 160401"/>
                    <a:gd name="connsiteY0" fmla="*/ 80201 h 160400"/>
                    <a:gd name="connsiteX1" fmla="*/ 80200 w 160401"/>
                    <a:gd name="connsiteY1" fmla="*/ 160401 h 160400"/>
                    <a:gd name="connsiteX2" fmla="*/ 0 w 160401"/>
                    <a:gd name="connsiteY2" fmla="*/ 80201 h 160400"/>
                    <a:gd name="connsiteX3" fmla="*/ 80200 w 160401"/>
                    <a:gd name="connsiteY3" fmla="*/ 0 h 160400"/>
                    <a:gd name="connsiteX4" fmla="*/ 160401 w 160401"/>
                    <a:gd name="connsiteY4" fmla="*/ 80201 h 1604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0401" h="160400">
                      <a:moveTo>
                        <a:pt x="160401" y="80201"/>
                      </a:moveTo>
                      <a:cubicBezTo>
                        <a:pt x="160401" y="124494"/>
                        <a:pt x="124494" y="160401"/>
                        <a:pt x="80200" y="160401"/>
                      </a:cubicBezTo>
                      <a:cubicBezTo>
                        <a:pt x="35907" y="160401"/>
                        <a:pt x="0" y="124494"/>
                        <a:pt x="0" y="80201"/>
                      </a:cubicBezTo>
                      <a:cubicBezTo>
                        <a:pt x="0" y="35907"/>
                        <a:pt x="35907" y="0"/>
                        <a:pt x="80200" y="0"/>
                      </a:cubicBezTo>
                      <a:cubicBezTo>
                        <a:pt x="124494" y="0"/>
                        <a:pt x="160401" y="35907"/>
                        <a:pt x="160401" y="80201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>
                  <a:outerShdw blurRad="635000" dist="114300" dir="5400000" algn="t" rotWithShape="0">
                    <a:prstClr val="black">
                      <a:alpha val="1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ID">
                    <a:solidFill>
                      <a:schemeClr val="lt1"/>
                    </a:solidFill>
                  </a:endParaRPr>
                </a:p>
              </p:txBody>
            </p:sp>
          </p:grpSp>
          <p:pic>
            <p:nvPicPr>
              <p:cNvPr id="143" name="Graphic 142">
                <a:extLst>
                  <a:ext uri="{FF2B5EF4-FFF2-40B4-BE49-F238E27FC236}">
                    <a16:creationId xmlns:a16="http://schemas.microsoft.com/office/drawing/2014/main" id="{3CC245F5-D517-4044-9E9F-4593D335118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p:blipFill>
            <p:spPr>
              <a:xfrm>
                <a:off x="8736977" y="3254644"/>
                <a:ext cx="456982" cy="456982"/>
              </a:xfrm>
              <a:prstGeom prst="rect">
                <a:avLst/>
              </a:prstGeom>
            </p:spPr>
          </p:pic>
        </p:grpSp>
        <p:sp>
          <p:nvSpPr>
            <p:cNvPr id="175" name="TextBox 174">
              <a:extLst>
                <a:ext uri="{FF2B5EF4-FFF2-40B4-BE49-F238E27FC236}">
                  <a16:creationId xmlns:a16="http://schemas.microsoft.com/office/drawing/2014/main" id="{F4A672CD-C54F-44E1-8F65-253685EC1EDC}"/>
                </a:ext>
              </a:extLst>
            </p:cNvPr>
            <p:cNvSpPr txBox="1"/>
            <p:nvPr/>
          </p:nvSpPr>
          <p:spPr>
            <a:xfrm>
              <a:off x="8126294" y="2232619"/>
              <a:ext cx="1454610" cy="3154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en-US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Launchpad</a:t>
              </a:r>
            </a:p>
          </p:txBody>
        </p: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07564856-6ED1-4E9B-91E7-E596523342E8}"/>
              </a:ext>
            </a:extLst>
          </p:cNvPr>
          <p:cNvGrpSpPr/>
          <p:nvPr/>
        </p:nvGrpSpPr>
        <p:grpSpPr>
          <a:xfrm>
            <a:off x="8038870" y="1252323"/>
            <a:ext cx="959644" cy="900380"/>
            <a:chOff x="8038870" y="1252323"/>
            <a:chExt cx="959644" cy="900380"/>
          </a:xfrm>
        </p:grpSpPr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D194C419-B193-4811-A849-EF1C3EE37BAC}"/>
                </a:ext>
              </a:extLst>
            </p:cNvPr>
            <p:cNvGrpSpPr/>
            <p:nvPr/>
          </p:nvGrpSpPr>
          <p:grpSpPr>
            <a:xfrm>
              <a:off x="8038870" y="1563743"/>
              <a:ext cx="596233" cy="588960"/>
              <a:chOff x="7496192" y="1116704"/>
              <a:chExt cx="979743" cy="973706"/>
            </a:xfrm>
          </p:grpSpPr>
          <p:grpSp>
            <p:nvGrpSpPr>
              <p:cNvPr id="89" name="Group 88">
                <a:extLst>
                  <a:ext uri="{FF2B5EF4-FFF2-40B4-BE49-F238E27FC236}">
                    <a16:creationId xmlns:a16="http://schemas.microsoft.com/office/drawing/2014/main" id="{34E3F440-9395-4332-A8E8-342A7C2C7325}"/>
                  </a:ext>
                </a:extLst>
              </p:cNvPr>
              <p:cNvGrpSpPr/>
              <p:nvPr/>
            </p:nvGrpSpPr>
            <p:grpSpPr>
              <a:xfrm>
                <a:off x="7496192" y="1116704"/>
                <a:ext cx="979743" cy="973706"/>
                <a:chOff x="7496192" y="1116704"/>
                <a:chExt cx="979743" cy="973706"/>
              </a:xfrm>
            </p:grpSpPr>
            <p:sp>
              <p:nvSpPr>
                <p:cNvPr id="90" name="Freeform: Shape 89">
                  <a:extLst>
                    <a:ext uri="{FF2B5EF4-FFF2-40B4-BE49-F238E27FC236}">
                      <a16:creationId xmlns:a16="http://schemas.microsoft.com/office/drawing/2014/main" id="{8501EBC3-59B5-4797-BF5C-E66BC7609684}"/>
                    </a:ext>
                  </a:extLst>
                </p:cNvPr>
                <p:cNvSpPr/>
                <p:nvPr/>
              </p:nvSpPr>
              <p:spPr>
                <a:xfrm>
                  <a:off x="7643494" y="1654212"/>
                  <a:ext cx="294932" cy="294932"/>
                </a:xfrm>
                <a:custGeom>
                  <a:avLst/>
                  <a:gdLst>
                    <a:gd name="connsiteX0" fmla="*/ 229076 w 255936"/>
                    <a:gd name="connsiteY0" fmla="*/ 0 h 255936"/>
                    <a:gd name="connsiteX1" fmla="*/ 255937 w 255936"/>
                    <a:gd name="connsiteY1" fmla="*/ 26956 h 255936"/>
                    <a:gd name="connsiteX2" fmla="*/ 26956 w 255936"/>
                    <a:gd name="connsiteY2" fmla="*/ 255937 h 255936"/>
                    <a:gd name="connsiteX3" fmla="*/ 0 w 255936"/>
                    <a:gd name="connsiteY3" fmla="*/ 229076 h 2559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5936" h="255936">
                      <a:moveTo>
                        <a:pt x="229076" y="0"/>
                      </a:moveTo>
                      <a:lnTo>
                        <a:pt x="255937" y="26956"/>
                      </a:lnTo>
                      <a:lnTo>
                        <a:pt x="26956" y="255937"/>
                      </a:lnTo>
                      <a:lnTo>
                        <a:pt x="0" y="229076"/>
                      </a:lnTo>
                      <a:close/>
                    </a:path>
                  </a:pathLst>
                </a:custGeom>
                <a:solidFill>
                  <a:srgbClr val="7030A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grpSp>
              <p:nvGrpSpPr>
                <p:cNvPr id="91" name="Graphic 1">
                  <a:extLst>
                    <a:ext uri="{FF2B5EF4-FFF2-40B4-BE49-F238E27FC236}">
                      <a16:creationId xmlns:a16="http://schemas.microsoft.com/office/drawing/2014/main" id="{EDF11FE9-11BC-454E-960F-A35C184E3B0C}"/>
                    </a:ext>
                  </a:extLst>
                </p:cNvPr>
                <p:cNvGrpSpPr/>
                <p:nvPr/>
              </p:nvGrpSpPr>
              <p:grpSpPr>
                <a:xfrm>
                  <a:off x="7773455" y="1116704"/>
                  <a:ext cx="702480" cy="702481"/>
                  <a:chOff x="7572947" y="1357026"/>
                  <a:chExt cx="609599" cy="609600"/>
                </a:xfrm>
                <a:solidFill>
                  <a:schemeClr val="accent1"/>
                </a:solidFill>
              </p:grpSpPr>
              <p:sp>
                <p:nvSpPr>
                  <p:cNvPr id="95" name="Freeform: Shape 94">
                    <a:extLst>
                      <a:ext uri="{FF2B5EF4-FFF2-40B4-BE49-F238E27FC236}">
                        <a16:creationId xmlns:a16="http://schemas.microsoft.com/office/drawing/2014/main" id="{84A7F9AA-D744-49BE-9469-B171E785093F}"/>
                      </a:ext>
                    </a:extLst>
                  </p:cNvPr>
                  <p:cNvSpPr/>
                  <p:nvPr/>
                </p:nvSpPr>
                <p:spPr>
                  <a:xfrm>
                    <a:off x="7572947" y="1357026"/>
                    <a:ext cx="609599" cy="609600"/>
                  </a:xfrm>
                  <a:custGeom>
                    <a:avLst/>
                    <a:gdLst>
                      <a:gd name="connsiteX0" fmla="*/ 609600 w 609599"/>
                      <a:gd name="connsiteY0" fmla="*/ 304800 h 609600"/>
                      <a:gd name="connsiteX1" fmla="*/ 304800 w 609599"/>
                      <a:gd name="connsiteY1" fmla="*/ 609600 h 609600"/>
                      <a:gd name="connsiteX2" fmla="*/ 0 w 609599"/>
                      <a:gd name="connsiteY2" fmla="*/ 304800 h 609600"/>
                      <a:gd name="connsiteX3" fmla="*/ 304800 w 609599"/>
                      <a:gd name="connsiteY3" fmla="*/ 0 h 609600"/>
                      <a:gd name="connsiteX4" fmla="*/ 609600 w 609599"/>
                      <a:gd name="connsiteY4" fmla="*/ 304800 h 6096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9599" h="609600">
                        <a:moveTo>
                          <a:pt x="609600" y="304800"/>
                        </a:moveTo>
                        <a:cubicBezTo>
                          <a:pt x="609600" y="473136"/>
                          <a:pt x="473137" y="609600"/>
                          <a:pt x="304800" y="609600"/>
                        </a:cubicBezTo>
                        <a:cubicBezTo>
                          <a:pt x="136463" y="609600"/>
                          <a:pt x="0" y="473136"/>
                          <a:pt x="0" y="304800"/>
                        </a:cubicBezTo>
                        <a:cubicBezTo>
                          <a:pt x="0" y="136464"/>
                          <a:pt x="136463" y="0"/>
                          <a:pt x="304800" y="0"/>
                        </a:cubicBezTo>
                        <a:cubicBezTo>
                          <a:pt x="473137" y="0"/>
                          <a:pt x="609600" y="136464"/>
                          <a:pt x="609600" y="304800"/>
                        </a:cubicBezTo>
                        <a:close/>
                      </a:path>
                    </a:pathLst>
                  </a:custGeom>
                  <a:solidFill>
                    <a:srgbClr val="7030A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D" dirty="0"/>
                  </a:p>
                </p:txBody>
              </p:sp>
              <p:sp>
                <p:nvSpPr>
                  <p:cNvPr id="96" name="Freeform: Shape 95">
                    <a:extLst>
                      <a:ext uri="{FF2B5EF4-FFF2-40B4-BE49-F238E27FC236}">
                        <a16:creationId xmlns:a16="http://schemas.microsoft.com/office/drawing/2014/main" id="{2BC8C573-50C8-48C9-9A81-70BF31E94ADF}"/>
                      </a:ext>
                    </a:extLst>
                  </p:cNvPr>
                  <p:cNvSpPr/>
                  <p:nvPr/>
                </p:nvSpPr>
                <p:spPr>
                  <a:xfrm>
                    <a:off x="7652098" y="1436179"/>
                    <a:ext cx="451294" cy="451294"/>
                  </a:xfrm>
                  <a:custGeom>
                    <a:avLst/>
                    <a:gdLst>
                      <a:gd name="connsiteX0" fmla="*/ 451295 w 451294"/>
                      <a:gd name="connsiteY0" fmla="*/ 225647 h 451294"/>
                      <a:gd name="connsiteX1" fmla="*/ 225647 w 451294"/>
                      <a:gd name="connsiteY1" fmla="*/ 451295 h 451294"/>
                      <a:gd name="connsiteX2" fmla="*/ 0 w 451294"/>
                      <a:gd name="connsiteY2" fmla="*/ 225647 h 451294"/>
                      <a:gd name="connsiteX3" fmla="*/ 225647 w 451294"/>
                      <a:gd name="connsiteY3" fmla="*/ 0 h 451294"/>
                      <a:gd name="connsiteX4" fmla="*/ 451295 w 451294"/>
                      <a:gd name="connsiteY4" fmla="*/ 225647 h 4512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51294" h="451294">
                        <a:moveTo>
                          <a:pt x="451295" y="225647"/>
                        </a:moveTo>
                        <a:cubicBezTo>
                          <a:pt x="451295" y="350269"/>
                          <a:pt x="350269" y="451295"/>
                          <a:pt x="225647" y="451295"/>
                        </a:cubicBezTo>
                        <a:cubicBezTo>
                          <a:pt x="101026" y="451295"/>
                          <a:pt x="0" y="350269"/>
                          <a:pt x="0" y="225647"/>
                        </a:cubicBezTo>
                        <a:cubicBezTo>
                          <a:pt x="0" y="101026"/>
                          <a:pt x="101026" y="0"/>
                          <a:pt x="225647" y="0"/>
                        </a:cubicBezTo>
                        <a:cubicBezTo>
                          <a:pt x="350269" y="0"/>
                          <a:pt x="451295" y="101026"/>
                          <a:pt x="451295" y="225647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  <a:effectLst>
                    <a:outerShdw blurRad="635000" dist="114300" dir="5400000" algn="t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ID">
                      <a:solidFill>
                        <a:schemeClr val="lt1"/>
                      </a:solidFill>
                    </a:endParaRPr>
                  </a:p>
                </p:txBody>
              </p:sp>
            </p:grpSp>
            <p:sp>
              <p:nvSpPr>
                <p:cNvPr id="92" name="Freeform: Shape 91">
                  <a:extLst>
                    <a:ext uri="{FF2B5EF4-FFF2-40B4-BE49-F238E27FC236}">
                      <a16:creationId xmlns:a16="http://schemas.microsoft.com/office/drawing/2014/main" id="{A5F37D02-4879-4A49-8C76-3EE5FB5AFB2D}"/>
                    </a:ext>
                  </a:extLst>
                </p:cNvPr>
                <p:cNvSpPr/>
                <p:nvPr/>
              </p:nvSpPr>
              <p:spPr>
                <a:xfrm>
                  <a:off x="7496192" y="1739169"/>
                  <a:ext cx="351241" cy="351241"/>
                </a:xfrm>
                <a:custGeom>
                  <a:avLst/>
                  <a:gdLst>
                    <a:gd name="connsiteX0" fmla="*/ 304800 w 304800"/>
                    <a:gd name="connsiteY0" fmla="*/ 152400 h 304800"/>
                    <a:gd name="connsiteX1" fmla="*/ 152400 w 304800"/>
                    <a:gd name="connsiteY1" fmla="*/ 304800 h 304800"/>
                    <a:gd name="connsiteX2" fmla="*/ 0 w 304800"/>
                    <a:gd name="connsiteY2" fmla="*/ 152400 h 304800"/>
                    <a:gd name="connsiteX3" fmla="*/ 152400 w 304800"/>
                    <a:gd name="connsiteY3" fmla="*/ 0 h 304800"/>
                    <a:gd name="connsiteX4" fmla="*/ 304800 w 304800"/>
                    <a:gd name="connsiteY4" fmla="*/ 152400 h 304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04800" h="304800">
                      <a:moveTo>
                        <a:pt x="304800" y="152400"/>
                      </a:moveTo>
                      <a:cubicBezTo>
                        <a:pt x="304800" y="236568"/>
                        <a:pt x="236568" y="304800"/>
                        <a:pt x="152400" y="304800"/>
                      </a:cubicBezTo>
                      <a:cubicBezTo>
                        <a:pt x="68232" y="304800"/>
                        <a:pt x="0" y="236568"/>
                        <a:pt x="0" y="152400"/>
                      </a:cubicBezTo>
                      <a:cubicBezTo>
                        <a:pt x="0" y="68232"/>
                        <a:pt x="68232" y="0"/>
                        <a:pt x="152400" y="0"/>
                      </a:cubicBezTo>
                      <a:cubicBezTo>
                        <a:pt x="236568" y="0"/>
                        <a:pt x="304800" y="68232"/>
                        <a:pt x="304800" y="15240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>
                  <a:outerShdw blurRad="635000" dist="114300" dir="5400000" algn="t" rotWithShape="0">
                    <a:prstClr val="black">
                      <a:alpha val="1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ID">
                    <a:solidFill>
                      <a:schemeClr val="lt1"/>
                    </a:solidFill>
                  </a:endParaRPr>
                </a:p>
              </p:txBody>
            </p:sp>
            <p:sp>
              <p:nvSpPr>
                <p:cNvPr id="93" name="Freeform: Shape 92">
                  <a:extLst>
                    <a:ext uri="{FF2B5EF4-FFF2-40B4-BE49-F238E27FC236}">
                      <a16:creationId xmlns:a16="http://schemas.microsoft.com/office/drawing/2014/main" id="{3D10E446-83B6-4F08-B4E7-EB647637CC6A}"/>
                    </a:ext>
                  </a:extLst>
                </p:cNvPr>
                <p:cNvSpPr/>
                <p:nvPr/>
              </p:nvSpPr>
              <p:spPr>
                <a:xfrm>
                  <a:off x="7533182" y="1776159"/>
                  <a:ext cx="277260" cy="277260"/>
                </a:xfrm>
                <a:custGeom>
                  <a:avLst/>
                  <a:gdLst>
                    <a:gd name="connsiteX0" fmla="*/ 240601 w 240601"/>
                    <a:gd name="connsiteY0" fmla="*/ 120301 h 240601"/>
                    <a:gd name="connsiteX1" fmla="*/ 120301 w 240601"/>
                    <a:gd name="connsiteY1" fmla="*/ 240601 h 240601"/>
                    <a:gd name="connsiteX2" fmla="*/ 0 w 240601"/>
                    <a:gd name="connsiteY2" fmla="*/ 120301 h 240601"/>
                    <a:gd name="connsiteX3" fmla="*/ 120301 w 240601"/>
                    <a:gd name="connsiteY3" fmla="*/ 0 h 240601"/>
                    <a:gd name="connsiteX4" fmla="*/ 240601 w 240601"/>
                    <a:gd name="connsiteY4" fmla="*/ 120301 h 2406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0601" h="240601">
                      <a:moveTo>
                        <a:pt x="240601" y="120301"/>
                      </a:moveTo>
                      <a:cubicBezTo>
                        <a:pt x="240601" y="186741"/>
                        <a:pt x="186741" y="240601"/>
                        <a:pt x="120301" y="240601"/>
                      </a:cubicBezTo>
                      <a:cubicBezTo>
                        <a:pt x="53861" y="240601"/>
                        <a:pt x="0" y="186741"/>
                        <a:pt x="0" y="120301"/>
                      </a:cubicBezTo>
                      <a:cubicBezTo>
                        <a:pt x="0" y="53860"/>
                        <a:pt x="53860" y="0"/>
                        <a:pt x="120301" y="0"/>
                      </a:cubicBezTo>
                      <a:cubicBezTo>
                        <a:pt x="186741" y="0"/>
                        <a:pt x="240601" y="53860"/>
                        <a:pt x="240601" y="120301"/>
                      </a:cubicBezTo>
                      <a:close/>
                    </a:path>
                  </a:pathLst>
                </a:custGeom>
                <a:solidFill>
                  <a:srgbClr val="7030A0"/>
                </a:solidFill>
                <a:ln>
                  <a:noFill/>
                </a:ln>
                <a:effectLst>
                  <a:outerShdw blurRad="635000" dist="114300" dir="5400000" algn="t" rotWithShape="0">
                    <a:prstClr val="black">
                      <a:alpha val="1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ID">
                    <a:solidFill>
                      <a:schemeClr val="lt1"/>
                    </a:solidFill>
                  </a:endParaRPr>
                </a:p>
              </p:txBody>
            </p: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52334F01-F9A0-48DC-8311-9A714BD29818}"/>
                    </a:ext>
                  </a:extLst>
                </p:cNvPr>
                <p:cNvSpPr/>
                <p:nvPr/>
              </p:nvSpPr>
              <p:spPr>
                <a:xfrm>
                  <a:off x="7579419" y="1822287"/>
                  <a:ext cx="184895" cy="184895"/>
                </a:xfrm>
                <a:custGeom>
                  <a:avLst/>
                  <a:gdLst>
                    <a:gd name="connsiteX0" fmla="*/ 23503 w 160448"/>
                    <a:gd name="connsiteY0" fmla="*/ 136946 h 160448"/>
                    <a:gd name="connsiteX1" fmla="*/ 23503 w 160448"/>
                    <a:gd name="connsiteY1" fmla="*/ 23503 h 160448"/>
                    <a:gd name="connsiteX2" fmla="*/ 136946 w 160448"/>
                    <a:gd name="connsiteY2" fmla="*/ 23503 h 160448"/>
                    <a:gd name="connsiteX3" fmla="*/ 136946 w 160448"/>
                    <a:gd name="connsiteY3" fmla="*/ 136946 h 160448"/>
                    <a:gd name="connsiteX4" fmla="*/ 23503 w 160448"/>
                    <a:gd name="connsiteY4" fmla="*/ 136946 h 1604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0448" h="160448">
                      <a:moveTo>
                        <a:pt x="23503" y="136946"/>
                      </a:moveTo>
                      <a:cubicBezTo>
                        <a:pt x="-7834" y="105608"/>
                        <a:pt x="-7834" y="54840"/>
                        <a:pt x="23503" y="23503"/>
                      </a:cubicBezTo>
                      <a:cubicBezTo>
                        <a:pt x="54840" y="-7834"/>
                        <a:pt x="105608" y="-7834"/>
                        <a:pt x="136946" y="23503"/>
                      </a:cubicBezTo>
                      <a:cubicBezTo>
                        <a:pt x="168283" y="54840"/>
                        <a:pt x="168283" y="105608"/>
                        <a:pt x="136946" y="136946"/>
                      </a:cubicBezTo>
                      <a:cubicBezTo>
                        <a:pt x="105608" y="168283"/>
                        <a:pt x="54840" y="168283"/>
                        <a:pt x="23503" y="13694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>
                  <a:outerShdw blurRad="635000" dist="114300" dir="5400000" algn="t" rotWithShape="0">
                    <a:prstClr val="black">
                      <a:alpha val="1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ID">
                    <a:solidFill>
                      <a:schemeClr val="lt1"/>
                    </a:solidFill>
                  </a:endParaRPr>
                </a:p>
              </p:txBody>
            </p:sp>
          </p:grpSp>
          <p:pic>
            <p:nvPicPr>
              <p:cNvPr id="97" name="Graphic 96">
                <a:extLst>
                  <a:ext uri="{FF2B5EF4-FFF2-40B4-BE49-F238E27FC236}">
                    <a16:creationId xmlns:a16="http://schemas.microsoft.com/office/drawing/2014/main" id="{0C113A1C-FD22-47D5-9914-B0A1D39CA5D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8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/>
              </a:stretch>
            </p:blipFill>
            <p:spPr>
              <a:xfrm>
                <a:off x="7929796" y="1279841"/>
                <a:ext cx="374371" cy="374371"/>
              </a:xfrm>
              <a:prstGeom prst="rect">
                <a:avLst/>
              </a:prstGeom>
            </p:spPr>
          </p:pic>
        </p:grpSp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7DA3D940-963D-4797-A819-F43AE0A5152B}"/>
                </a:ext>
              </a:extLst>
            </p:cNvPr>
            <p:cNvSpPr txBox="1"/>
            <p:nvPr/>
          </p:nvSpPr>
          <p:spPr>
            <a:xfrm>
              <a:off x="8396813" y="1252323"/>
              <a:ext cx="601701" cy="3154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en-US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SDKs</a:t>
              </a:r>
            </a:p>
          </p:txBody>
        </p:sp>
      </p:grpSp>
      <p:grpSp>
        <p:nvGrpSpPr>
          <p:cNvPr id="208" name="Group 207">
            <a:extLst>
              <a:ext uri="{FF2B5EF4-FFF2-40B4-BE49-F238E27FC236}">
                <a16:creationId xmlns:a16="http://schemas.microsoft.com/office/drawing/2014/main" id="{B9F911B0-65E8-48A1-BC86-9AF9C874B9A3}"/>
              </a:ext>
            </a:extLst>
          </p:cNvPr>
          <p:cNvGrpSpPr/>
          <p:nvPr/>
        </p:nvGrpSpPr>
        <p:grpSpPr>
          <a:xfrm>
            <a:off x="5850407" y="1245841"/>
            <a:ext cx="1559402" cy="906862"/>
            <a:chOff x="5850407" y="1245841"/>
            <a:chExt cx="1559402" cy="90686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FEFC18CF-50F9-4BDF-A618-B603C454DF45}"/>
                </a:ext>
              </a:extLst>
            </p:cNvPr>
            <p:cNvGrpSpPr/>
            <p:nvPr/>
          </p:nvGrpSpPr>
          <p:grpSpPr>
            <a:xfrm>
              <a:off x="6835712" y="1563743"/>
              <a:ext cx="574097" cy="588960"/>
              <a:chOff x="3683145" y="1100570"/>
              <a:chExt cx="973705" cy="979742"/>
            </a:xfrm>
          </p:grpSpPr>
          <p:grpSp>
            <p:nvGrpSpPr>
              <p:cNvPr id="80" name="Group 79">
                <a:extLst>
                  <a:ext uri="{FF2B5EF4-FFF2-40B4-BE49-F238E27FC236}">
                    <a16:creationId xmlns:a16="http://schemas.microsoft.com/office/drawing/2014/main" id="{2D02D659-A12C-490B-980A-AD2E8BA9EBB8}"/>
                  </a:ext>
                </a:extLst>
              </p:cNvPr>
              <p:cNvGrpSpPr/>
              <p:nvPr/>
            </p:nvGrpSpPr>
            <p:grpSpPr>
              <a:xfrm>
                <a:off x="3683145" y="1100570"/>
                <a:ext cx="973705" cy="979742"/>
                <a:chOff x="3683145" y="1100570"/>
                <a:chExt cx="973705" cy="979742"/>
              </a:xfrm>
            </p:grpSpPr>
            <p:sp>
              <p:nvSpPr>
                <p:cNvPr id="81" name="Freeform: Shape 80">
                  <a:extLst>
                    <a:ext uri="{FF2B5EF4-FFF2-40B4-BE49-F238E27FC236}">
                      <a16:creationId xmlns:a16="http://schemas.microsoft.com/office/drawing/2014/main" id="{8C912201-AD1A-4FD5-8301-2C929427436D}"/>
                    </a:ext>
                  </a:extLst>
                </p:cNvPr>
                <p:cNvSpPr/>
                <p:nvPr/>
              </p:nvSpPr>
              <p:spPr>
                <a:xfrm>
                  <a:off x="4220763" y="1638078"/>
                  <a:ext cx="294932" cy="294932"/>
                </a:xfrm>
                <a:custGeom>
                  <a:avLst/>
                  <a:gdLst>
                    <a:gd name="connsiteX0" fmla="*/ 0 w 255936"/>
                    <a:gd name="connsiteY0" fmla="*/ 26956 h 255936"/>
                    <a:gd name="connsiteX1" fmla="*/ 26861 w 255936"/>
                    <a:gd name="connsiteY1" fmla="*/ 0 h 255936"/>
                    <a:gd name="connsiteX2" fmla="*/ 255937 w 255936"/>
                    <a:gd name="connsiteY2" fmla="*/ 228981 h 255936"/>
                    <a:gd name="connsiteX3" fmla="*/ 228981 w 255936"/>
                    <a:gd name="connsiteY3" fmla="*/ 255937 h 2559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5936" h="255936">
                      <a:moveTo>
                        <a:pt x="0" y="26956"/>
                      </a:moveTo>
                      <a:lnTo>
                        <a:pt x="26861" y="0"/>
                      </a:lnTo>
                      <a:lnTo>
                        <a:pt x="255937" y="228981"/>
                      </a:lnTo>
                      <a:lnTo>
                        <a:pt x="228981" y="255937"/>
                      </a:lnTo>
                      <a:close/>
                    </a:path>
                  </a:pathLst>
                </a:custGeom>
                <a:solidFill>
                  <a:srgbClr val="FF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 dirty="0"/>
                </a:p>
              </p:txBody>
            </p:sp>
            <p:grpSp>
              <p:nvGrpSpPr>
                <p:cNvPr id="82" name="Graphic 1">
                  <a:extLst>
                    <a:ext uri="{FF2B5EF4-FFF2-40B4-BE49-F238E27FC236}">
                      <a16:creationId xmlns:a16="http://schemas.microsoft.com/office/drawing/2014/main" id="{57946949-0EEE-4D81-A37C-1A6DB6E5C8AB}"/>
                    </a:ext>
                  </a:extLst>
                </p:cNvPr>
                <p:cNvGrpSpPr/>
                <p:nvPr/>
              </p:nvGrpSpPr>
              <p:grpSpPr>
                <a:xfrm>
                  <a:off x="3683145" y="1100570"/>
                  <a:ext cx="702481" cy="702481"/>
                  <a:chOff x="4023454" y="1343025"/>
                  <a:chExt cx="609600" cy="609600"/>
                </a:xfrm>
                <a:solidFill>
                  <a:schemeClr val="accent3"/>
                </a:solidFill>
              </p:grpSpPr>
              <p:sp>
                <p:nvSpPr>
                  <p:cNvPr id="86" name="Freeform: Shape 85">
                    <a:extLst>
                      <a:ext uri="{FF2B5EF4-FFF2-40B4-BE49-F238E27FC236}">
                        <a16:creationId xmlns:a16="http://schemas.microsoft.com/office/drawing/2014/main" id="{BADDEE2B-D12D-4358-A1C0-23819E2EE5BB}"/>
                      </a:ext>
                    </a:extLst>
                  </p:cNvPr>
                  <p:cNvSpPr/>
                  <p:nvPr/>
                </p:nvSpPr>
                <p:spPr>
                  <a:xfrm>
                    <a:off x="4023454" y="1343025"/>
                    <a:ext cx="609600" cy="609600"/>
                  </a:xfrm>
                  <a:custGeom>
                    <a:avLst/>
                    <a:gdLst>
                      <a:gd name="connsiteX0" fmla="*/ 609600 w 609600"/>
                      <a:gd name="connsiteY0" fmla="*/ 304800 h 609600"/>
                      <a:gd name="connsiteX1" fmla="*/ 304800 w 609600"/>
                      <a:gd name="connsiteY1" fmla="*/ 609600 h 609600"/>
                      <a:gd name="connsiteX2" fmla="*/ 0 w 609600"/>
                      <a:gd name="connsiteY2" fmla="*/ 304800 h 609600"/>
                      <a:gd name="connsiteX3" fmla="*/ 304800 w 609600"/>
                      <a:gd name="connsiteY3" fmla="*/ 0 h 609600"/>
                      <a:gd name="connsiteX4" fmla="*/ 609600 w 609600"/>
                      <a:gd name="connsiteY4" fmla="*/ 304800 h 6096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9600" h="609600">
                        <a:moveTo>
                          <a:pt x="609600" y="304800"/>
                        </a:moveTo>
                        <a:cubicBezTo>
                          <a:pt x="609600" y="473136"/>
                          <a:pt x="473136" y="609600"/>
                          <a:pt x="304800" y="609600"/>
                        </a:cubicBezTo>
                        <a:cubicBezTo>
                          <a:pt x="136464" y="609600"/>
                          <a:pt x="0" y="473136"/>
                          <a:pt x="0" y="304800"/>
                        </a:cubicBezTo>
                        <a:cubicBezTo>
                          <a:pt x="0" y="136464"/>
                          <a:pt x="136464" y="0"/>
                          <a:pt x="304800" y="0"/>
                        </a:cubicBezTo>
                        <a:cubicBezTo>
                          <a:pt x="473136" y="0"/>
                          <a:pt x="609600" y="136464"/>
                          <a:pt x="609600" y="304800"/>
                        </a:cubicBezTo>
                        <a:close/>
                      </a:path>
                    </a:pathLst>
                  </a:custGeom>
                  <a:solidFill>
                    <a:srgbClr val="FF00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D"/>
                  </a:p>
                </p:txBody>
              </p:sp>
              <p:sp>
                <p:nvSpPr>
                  <p:cNvPr id="87" name="Freeform: Shape 86">
                    <a:extLst>
                      <a:ext uri="{FF2B5EF4-FFF2-40B4-BE49-F238E27FC236}">
                        <a16:creationId xmlns:a16="http://schemas.microsoft.com/office/drawing/2014/main" id="{9D543689-D94B-401A-B3E4-22567E2E5B83}"/>
                      </a:ext>
                    </a:extLst>
                  </p:cNvPr>
                  <p:cNvSpPr/>
                  <p:nvPr/>
                </p:nvSpPr>
                <p:spPr>
                  <a:xfrm>
                    <a:off x="4082546" y="1409795"/>
                    <a:ext cx="487226" cy="471612"/>
                  </a:xfrm>
                  <a:custGeom>
                    <a:avLst/>
                    <a:gdLst>
                      <a:gd name="connsiteX0" fmla="*/ 451295 w 451294"/>
                      <a:gd name="connsiteY0" fmla="*/ 225647 h 451294"/>
                      <a:gd name="connsiteX1" fmla="*/ 225647 w 451294"/>
                      <a:gd name="connsiteY1" fmla="*/ 451295 h 451294"/>
                      <a:gd name="connsiteX2" fmla="*/ 0 w 451294"/>
                      <a:gd name="connsiteY2" fmla="*/ 225647 h 451294"/>
                      <a:gd name="connsiteX3" fmla="*/ 225647 w 451294"/>
                      <a:gd name="connsiteY3" fmla="*/ 0 h 451294"/>
                      <a:gd name="connsiteX4" fmla="*/ 451295 w 451294"/>
                      <a:gd name="connsiteY4" fmla="*/ 225647 h 4512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51294" h="451294">
                        <a:moveTo>
                          <a:pt x="451295" y="225647"/>
                        </a:moveTo>
                        <a:cubicBezTo>
                          <a:pt x="451295" y="350269"/>
                          <a:pt x="350269" y="451295"/>
                          <a:pt x="225647" y="451295"/>
                        </a:cubicBezTo>
                        <a:cubicBezTo>
                          <a:pt x="101026" y="451295"/>
                          <a:pt x="0" y="350269"/>
                          <a:pt x="0" y="225647"/>
                        </a:cubicBezTo>
                        <a:cubicBezTo>
                          <a:pt x="0" y="101026"/>
                          <a:pt x="101026" y="0"/>
                          <a:pt x="225647" y="0"/>
                        </a:cubicBezTo>
                        <a:cubicBezTo>
                          <a:pt x="350269" y="0"/>
                          <a:pt x="451295" y="101026"/>
                          <a:pt x="451295" y="225647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  <a:effectLst>
                    <a:outerShdw blurRad="635000" dist="114300" dir="5400000" algn="t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ID" dirty="0">
                      <a:solidFill>
                        <a:schemeClr val="lt1"/>
                      </a:solidFill>
                    </a:endParaRPr>
                  </a:p>
                </p:txBody>
              </p:sp>
            </p:grpSp>
            <p:sp>
              <p:nvSpPr>
                <p:cNvPr id="83" name="Freeform: Shape 82">
                  <a:extLst>
                    <a:ext uri="{FF2B5EF4-FFF2-40B4-BE49-F238E27FC236}">
                      <a16:creationId xmlns:a16="http://schemas.microsoft.com/office/drawing/2014/main" id="{180947FC-90BA-4653-A228-43DCAAC93291}"/>
                    </a:ext>
                  </a:extLst>
                </p:cNvPr>
                <p:cNvSpPr/>
                <p:nvPr/>
              </p:nvSpPr>
              <p:spPr>
                <a:xfrm>
                  <a:off x="4305609" y="1729071"/>
                  <a:ext cx="351241" cy="351241"/>
                </a:xfrm>
                <a:custGeom>
                  <a:avLst/>
                  <a:gdLst>
                    <a:gd name="connsiteX0" fmla="*/ 304800 w 304800"/>
                    <a:gd name="connsiteY0" fmla="*/ 152400 h 304800"/>
                    <a:gd name="connsiteX1" fmla="*/ 152400 w 304800"/>
                    <a:gd name="connsiteY1" fmla="*/ 304800 h 304800"/>
                    <a:gd name="connsiteX2" fmla="*/ 0 w 304800"/>
                    <a:gd name="connsiteY2" fmla="*/ 152400 h 304800"/>
                    <a:gd name="connsiteX3" fmla="*/ 152400 w 304800"/>
                    <a:gd name="connsiteY3" fmla="*/ 0 h 304800"/>
                    <a:gd name="connsiteX4" fmla="*/ 304800 w 304800"/>
                    <a:gd name="connsiteY4" fmla="*/ 152400 h 304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04800" h="304800">
                      <a:moveTo>
                        <a:pt x="304800" y="152400"/>
                      </a:moveTo>
                      <a:cubicBezTo>
                        <a:pt x="304800" y="236568"/>
                        <a:pt x="236568" y="304800"/>
                        <a:pt x="152400" y="304800"/>
                      </a:cubicBezTo>
                      <a:cubicBezTo>
                        <a:pt x="68232" y="304800"/>
                        <a:pt x="0" y="236568"/>
                        <a:pt x="0" y="152400"/>
                      </a:cubicBezTo>
                      <a:cubicBezTo>
                        <a:pt x="0" y="68232"/>
                        <a:pt x="68232" y="0"/>
                        <a:pt x="152400" y="0"/>
                      </a:cubicBezTo>
                      <a:cubicBezTo>
                        <a:pt x="236568" y="0"/>
                        <a:pt x="304800" y="68232"/>
                        <a:pt x="304800" y="15240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>
                  <a:outerShdw blurRad="635000" dist="114300" dir="5400000" algn="t" rotWithShape="0">
                    <a:prstClr val="black">
                      <a:alpha val="1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ID">
                    <a:solidFill>
                      <a:schemeClr val="lt1"/>
                    </a:solidFill>
                  </a:endParaRPr>
                </a:p>
              </p:txBody>
            </p:sp>
            <p:sp>
              <p:nvSpPr>
                <p:cNvPr id="84" name="Freeform: Shape 83">
                  <a:extLst>
                    <a:ext uri="{FF2B5EF4-FFF2-40B4-BE49-F238E27FC236}">
                      <a16:creationId xmlns:a16="http://schemas.microsoft.com/office/drawing/2014/main" id="{25ED9F88-4235-44B6-9B11-7BEB218A0674}"/>
                    </a:ext>
                  </a:extLst>
                </p:cNvPr>
                <p:cNvSpPr/>
                <p:nvPr/>
              </p:nvSpPr>
              <p:spPr>
                <a:xfrm>
                  <a:off x="4342599" y="1766060"/>
                  <a:ext cx="277260" cy="277260"/>
                </a:xfrm>
                <a:custGeom>
                  <a:avLst/>
                  <a:gdLst>
                    <a:gd name="connsiteX0" fmla="*/ 240602 w 240601"/>
                    <a:gd name="connsiteY0" fmla="*/ 120301 h 240601"/>
                    <a:gd name="connsiteX1" fmla="*/ 120301 w 240601"/>
                    <a:gd name="connsiteY1" fmla="*/ 240602 h 240601"/>
                    <a:gd name="connsiteX2" fmla="*/ 0 w 240601"/>
                    <a:gd name="connsiteY2" fmla="*/ 120301 h 240601"/>
                    <a:gd name="connsiteX3" fmla="*/ 120301 w 240601"/>
                    <a:gd name="connsiteY3" fmla="*/ 0 h 240601"/>
                    <a:gd name="connsiteX4" fmla="*/ 240602 w 240601"/>
                    <a:gd name="connsiteY4" fmla="*/ 120301 h 2406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0601" h="240601">
                      <a:moveTo>
                        <a:pt x="240602" y="120301"/>
                      </a:moveTo>
                      <a:cubicBezTo>
                        <a:pt x="240602" y="186741"/>
                        <a:pt x="186741" y="240602"/>
                        <a:pt x="120301" y="240602"/>
                      </a:cubicBezTo>
                      <a:cubicBezTo>
                        <a:pt x="53860" y="240602"/>
                        <a:pt x="0" y="186741"/>
                        <a:pt x="0" y="120301"/>
                      </a:cubicBezTo>
                      <a:cubicBezTo>
                        <a:pt x="0" y="53860"/>
                        <a:pt x="53860" y="0"/>
                        <a:pt x="120301" y="0"/>
                      </a:cubicBezTo>
                      <a:cubicBezTo>
                        <a:pt x="186741" y="0"/>
                        <a:pt x="240602" y="53860"/>
                        <a:pt x="240602" y="120301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>
                  <a:noFill/>
                </a:ln>
                <a:effectLst>
                  <a:outerShdw blurRad="635000" dist="114300" dir="5400000" algn="t" rotWithShape="0">
                    <a:prstClr val="black">
                      <a:alpha val="1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ID">
                    <a:solidFill>
                      <a:schemeClr val="lt1"/>
                    </a:solidFill>
                  </a:endParaRPr>
                </a:p>
              </p:txBody>
            </p:sp>
            <p:sp>
              <p:nvSpPr>
                <p:cNvPr id="85" name="Freeform: Shape 84">
                  <a:extLst>
                    <a:ext uri="{FF2B5EF4-FFF2-40B4-BE49-F238E27FC236}">
                      <a16:creationId xmlns:a16="http://schemas.microsoft.com/office/drawing/2014/main" id="{E7DF496B-CF9C-42D1-9498-7B459C37F115}"/>
                    </a:ext>
                  </a:extLst>
                </p:cNvPr>
                <p:cNvSpPr/>
                <p:nvPr/>
              </p:nvSpPr>
              <p:spPr>
                <a:xfrm>
                  <a:off x="4388727" y="1812298"/>
                  <a:ext cx="184895" cy="184895"/>
                </a:xfrm>
                <a:custGeom>
                  <a:avLst/>
                  <a:gdLst>
                    <a:gd name="connsiteX0" fmla="*/ 136946 w 160448"/>
                    <a:gd name="connsiteY0" fmla="*/ 136946 h 160448"/>
                    <a:gd name="connsiteX1" fmla="*/ 23503 w 160448"/>
                    <a:gd name="connsiteY1" fmla="*/ 136946 h 160448"/>
                    <a:gd name="connsiteX2" fmla="*/ 23503 w 160448"/>
                    <a:gd name="connsiteY2" fmla="*/ 23503 h 160448"/>
                    <a:gd name="connsiteX3" fmla="*/ 136946 w 160448"/>
                    <a:gd name="connsiteY3" fmla="*/ 23503 h 160448"/>
                    <a:gd name="connsiteX4" fmla="*/ 136946 w 160448"/>
                    <a:gd name="connsiteY4" fmla="*/ 136946 h 1604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0448" h="160448">
                      <a:moveTo>
                        <a:pt x="136946" y="136946"/>
                      </a:moveTo>
                      <a:cubicBezTo>
                        <a:pt x="105608" y="168283"/>
                        <a:pt x="54840" y="168283"/>
                        <a:pt x="23503" y="136946"/>
                      </a:cubicBezTo>
                      <a:cubicBezTo>
                        <a:pt x="-7834" y="105608"/>
                        <a:pt x="-7834" y="54840"/>
                        <a:pt x="23503" y="23503"/>
                      </a:cubicBezTo>
                      <a:cubicBezTo>
                        <a:pt x="54840" y="-7834"/>
                        <a:pt x="105608" y="-7834"/>
                        <a:pt x="136946" y="23503"/>
                      </a:cubicBezTo>
                      <a:cubicBezTo>
                        <a:pt x="168283" y="54840"/>
                        <a:pt x="168283" y="105608"/>
                        <a:pt x="136946" y="13694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>
                  <a:outerShdw blurRad="635000" dist="114300" dir="5400000" algn="t" rotWithShape="0">
                    <a:prstClr val="black">
                      <a:alpha val="1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ID">
                    <a:solidFill>
                      <a:schemeClr val="lt1"/>
                    </a:solidFill>
                  </a:endParaRPr>
                </a:p>
              </p:txBody>
            </p:sp>
          </p:grpSp>
          <p:pic>
            <p:nvPicPr>
              <p:cNvPr id="88" name="Picture 87">
                <a:extLst>
                  <a:ext uri="{FF2B5EF4-FFF2-40B4-BE49-F238E27FC236}">
                    <a16:creationId xmlns:a16="http://schemas.microsoft.com/office/drawing/2014/main" id="{E135F1F3-870B-4C76-88AC-5406E7528FE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772006" y="1207069"/>
                <a:ext cx="478336" cy="478336"/>
              </a:xfrm>
              <a:prstGeom prst="rect">
                <a:avLst/>
              </a:prstGeom>
            </p:spPr>
          </p:pic>
        </p:grpSp>
        <p:sp>
          <p:nvSpPr>
            <p:cNvPr id="173" name="TextBox 172">
              <a:extLst>
                <a:ext uri="{FF2B5EF4-FFF2-40B4-BE49-F238E27FC236}">
                  <a16:creationId xmlns:a16="http://schemas.microsoft.com/office/drawing/2014/main" id="{A210199D-EABB-4D95-919C-8FD39B7E7327}"/>
                </a:ext>
              </a:extLst>
            </p:cNvPr>
            <p:cNvSpPr txBox="1"/>
            <p:nvPr/>
          </p:nvSpPr>
          <p:spPr>
            <a:xfrm>
              <a:off x="5850407" y="1245841"/>
              <a:ext cx="1454610" cy="3154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en-US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Game Hub</a:t>
              </a:r>
            </a:p>
          </p:txBody>
        </p:sp>
      </p:grpSp>
      <p:grpSp>
        <p:nvGrpSpPr>
          <p:cNvPr id="214" name="Group 213">
            <a:extLst>
              <a:ext uri="{FF2B5EF4-FFF2-40B4-BE49-F238E27FC236}">
                <a16:creationId xmlns:a16="http://schemas.microsoft.com/office/drawing/2014/main" id="{A761973F-25D9-449D-BD41-4AB8C857A5B4}"/>
              </a:ext>
            </a:extLst>
          </p:cNvPr>
          <p:cNvGrpSpPr/>
          <p:nvPr/>
        </p:nvGrpSpPr>
        <p:grpSpPr>
          <a:xfrm>
            <a:off x="7969827" y="3330801"/>
            <a:ext cx="1454610" cy="863133"/>
            <a:chOff x="7969827" y="3330801"/>
            <a:chExt cx="1454610" cy="863133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A781B48C-6A0F-4FE5-A2D7-EA512E94B1B6}"/>
                </a:ext>
              </a:extLst>
            </p:cNvPr>
            <p:cNvGrpSpPr/>
            <p:nvPr/>
          </p:nvGrpSpPr>
          <p:grpSpPr>
            <a:xfrm>
              <a:off x="8211577" y="3330801"/>
              <a:ext cx="564597" cy="584454"/>
              <a:chOff x="7486203" y="4843547"/>
              <a:chExt cx="973595" cy="979743"/>
            </a:xfrm>
          </p:grpSpPr>
          <p:grpSp>
            <p:nvGrpSpPr>
              <p:cNvPr id="144" name="Group 143">
                <a:extLst>
                  <a:ext uri="{FF2B5EF4-FFF2-40B4-BE49-F238E27FC236}">
                    <a16:creationId xmlns:a16="http://schemas.microsoft.com/office/drawing/2014/main" id="{544543A2-8A1A-4AB5-BE08-B585A8905F84}"/>
                  </a:ext>
                </a:extLst>
              </p:cNvPr>
              <p:cNvGrpSpPr/>
              <p:nvPr/>
            </p:nvGrpSpPr>
            <p:grpSpPr>
              <a:xfrm>
                <a:off x="7486203" y="4843547"/>
                <a:ext cx="973595" cy="979743"/>
                <a:chOff x="7486203" y="4843547"/>
                <a:chExt cx="973595" cy="979743"/>
              </a:xfrm>
            </p:grpSpPr>
            <p:sp>
              <p:nvSpPr>
                <p:cNvPr id="145" name="Freeform: Shape 144">
                  <a:extLst>
                    <a:ext uri="{FF2B5EF4-FFF2-40B4-BE49-F238E27FC236}">
                      <a16:creationId xmlns:a16="http://schemas.microsoft.com/office/drawing/2014/main" id="{7F88020F-C84B-428C-BB2F-90FE25EDCBA8}"/>
                    </a:ext>
                  </a:extLst>
                </p:cNvPr>
                <p:cNvSpPr/>
                <p:nvPr/>
              </p:nvSpPr>
              <p:spPr>
                <a:xfrm>
                  <a:off x="7627359" y="4990848"/>
                  <a:ext cx="294932" cy="294932"/>
                </a:xfrm>
                <a:custGeom>
                  <a:avLst/>
                  <a:gdLst>
                    <a:gd name="connsiteX0" fmla="*/ 255937 w 255936"/>
                    <a:gd name="connsiteY0" fmla="*/ 228981 h 255936"/>
                    <a:gd name="connsiteX1" fmla="*/ 228981 w 255936"/>
                    <a:gd name="connsiteY1" fmla="*/ 255937 h 255936"/>
                    <a:gd name="connsiteX2" fmla="*/ 0 w 255936"/>
                    <a:gd name="connsiteY2" fmla="*/ 26956 h 255936"/>
                    <a:gd name="connsiteX3" fmla="*/ 26956 w 255936"/>
                    <a:gd name="connsiteY3" fmla="*/ 0 h 2559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5936" h="255936">
                      <a:moveTo>
                        <a:pt x="255937" y="228981"/>
                      </a:moveTo>
                      <a:lnTo>
                        <a:pt x="228981" y="255937"/>
                      </a:lnTo>
                      <a:lnTo>
                        <a:pt x="0" y="26956"/>
                      </a:lnTo>
                      <a:lnTo>
                        <a:pt x="26956" y="0"/>
                      </a:lnTo>
                      <a:close/>
                    </a:path>
                  </a:pathLst>
                </a:custGeom>
                <a:solidFill>
                  <a:srgbClr val="7030A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grpSp>
              <p:nvGrpSpPr>
                <p:cNvPr id="146" name="Graphic 1">
                  <a:extLst>
                    <a:ext uri="{FF2B5EF4-FFF2-40B4-BE49-F238E27FC236}">
                      <a16:creationId xmlns:a16="http://schemas.microsoft.com/office/drawing/2014/main" id="{61D1914A-854B-4835-B862-1B675288F9B9}"/>
                    </a:ext>
                  </a:extLst>
                </p:cNvPr>
                <p:cNvGrpSpPr/>
                <p:nvPr/>
              </p:nvGrpSpPr>
              <p:grpSpPr>
                <a:xfrm>
                  <a:off x="7757318" y="5120809"/>
                  <a:ext cx="702480" cy="702481"/>
                  <a:chOff x="7558944" y="4906518"/>
                  <a:chExt cx="609599" cy="609600"/>
                </a:xfrm>
              </p:grpSpPr>
              <p:sp>
                <p:nvSpPr>
                  <p:cNvPr id="150" name="Freeform: Shape 149">
                    <a:extLst>
                      <a:ext uri="{FF2B5EF4-FFF2-40B4-BE49-F238E27FC236}">
                        <a16:creationId xmlns:a16="http://schemas.microsoft.com/office/drawing/2014/main" id="{BD3C74D5-085E-463A-9184-6B5EDA7F1C65}"/>
                      </a:ext>
                    </a:extLst>
                  </p:cNvPr>
                  <p:cNvSpPr/>
                  <p:nvPr/>
                </p:nvSpPr>
                <p:spPr>
                  <a:xfrm>
                    <a:off x="7558944" y="4906518"/>
                    <a:ext cx="609599" cy="609600"/>
                  </a:xfrm>
                  <a:custGeom>
                    <a:avLst/>
                    <a:gdLst>
                      <a:gd name="connsiteX0" fmla="*/ 609600 w 609599"/>
                      <a:gd name="connsiteY0" fmla="*/ 304800 h 609600"/>
                      <a:gd name="connsiteX1" fmla="*/ 304800 w 609599"/>
                      <a:gd name="connsiteY1" fmla="*/ 609600 h 609600"/>
                      <a:gd name="connsiteX2" fmla="*/ 0 w 609599"/>
                      <a:gd name="connsiteY2" fmla="*/ 304800 h 609600"/>
                      <a:gd name="connsiteX3" fmla="*/ 304800 w 609599"/>
                      <a:gd name="connsiteY3" fmla="*/ 0 h 609600"/>
                      <a:gd name="connsiteX4" fmla="*/ 609600 w 609599"/>
                      <a:gd name="connsiteY4" fmla="*/ 304800 h 6096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9599" h="609600">
                        <a:moveTo>
                          <a:pt x="609600" y="304800"/>
                        </a:moveTo>
                        <a:cubicBezTo>
                          <a:pt x="609600" y="473136"/>
                          <a:pt x="473137" y="609600"/>
                          <a:pt x="304800" y="609600"/>
                        </a:cubicBezTo>
                        <a:cubicBezTo>
                          <a:pt x="136464" y="609600"/>
                          <a:pt x="0" y="473136"/>
                          <a:pt x="0" y="304800"/>
                        </a:cubicBezTo>
                        <a:cubicBezTo>
                          <a:pt x="0" y="136463"/>
                          <a:pt x="136464" y="0"/>
                          <a:pt x="304800" y="0"/>
                        </a:cubicBezTo>
                        <a:cubicBezTo>
                          <a:pt x="473137" y="0"/>
                          <a:pt x="609600" y="136463"/>
                          <a:pt x="609600" y="304800"/>
                        </a:cubicBezTo>
                        <a:close/>
                      </a:path>
                    </a:pathLst>
                  </a:custGeom>
                  <a:solidFill>
                    <a:srgbClr val="7030A0"/>
                  </a:solidFill>
                  <a:ln>
                    <a:noFill/>
                  </a:ln>
                  <a:effectLst>
                    <a:outerShdw blurRad="635000" dist="114300" dir="5400000" algn="t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ID">
                      <a:solidFill>
                        <a:schemeClr val="lt1"/>
                      </a:solidFill>
                    </a:endParaRPr>
                  </a:p>
                </p:txBody>
              </p:sp>
              <p:sp>
                <p:nvSpPr>
                  <p:cNvPr id="151" name="Freeform: Shape 150">
                    <a:extLst>
                      <a:ext uri="{FF2B5EF4-FFF2-40B4-BE49-F238E27FC236}">
                        <a16:creationId xmlns:a16="http://schemas.microsoft.com/office/drawing/2014/main" id="{D2FF1F1E-5B45-400C-9368-4F252FD14D38}"/>
                      </a:ext>
                    </a:extLst>
                  </p:cNvPr>
                  <p:cNvSpPr/>
                  <p:nvPr/>
                </p:nvSpPr>
                <p:spPr>
                  <a:xfrm>
                    <a:off x="7616098" y="4963669"/>
                    <a:ext cx="495300" cy="495300"/>
                  </a:xfrm>
                  <a:custGeom>
                    <a:avLst/>
                    <a:gdLst>
                      <a:gd name="connsiteX0" fmla="*/ 495300 w 495300"/>
                      <a:gd name="connsiteY0" fmla="*/ 247650 h 495300"/>
                      <a:gd name="connsiteX1" fmla="*/ 247650 w 495300"/>
                      <a:gd name="connsiteY1" fmla="*/ 495300 h 495300"/>
                      <a:gd name="connsiteX2" fmla="*/ 0 w 495300"/>
                      <a:gd name="connsiteY2" fmla="*/ 247650 h 495300"/>
                      <a:gd name="connsiteX3" fmla="*/ 247650 w 495300"/>
                      <a:gd name="connsiteY3" fmla="*/ 0 h 495300"/>
                      <a:gd name="connsiteX4" fmla="*/ 495300 w 495300"/>
                      <a:gd name="connsiteY4" fmla="*/ 247650 h 4953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95300" h="495300">
                        <a:moveTo>
                          <a:pt x="495300" y="247650"/>
                        </a:moveTo>
                        <a:cubicBezTo>
                          <a:pt x="495300" y="384423"/>
                          <a:pt x="384423" y="495300"/>
                          <a:pt x="247650" y="495300"/>
                        </a:cubicBezTo>
                        <a:cubicBezTo>
                          <a:pt x="110877" y="495300"/>
                          <a:pt x="0" y="384423"/>
                          <a:pt x="0" y="247650"/>
                        </a:cubicBezTo>
                        <a:cubicBezTo>
                          <a:pt x="0" y="110877"/>
                          <a:pt x="110877" y="0"/>
                          <a:pt x="247650" y="0"/>
                        </a:cubicBezTo>
                        <a:cubicBezTo>
                          <a:pt x="384423" y="0"/>
                          <a:pt x="495300" y="110877"/>
                          <a:pt x="495300" y="24765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D"/>
                  </a:p>
                </p:txBody>
              </p:sp>
            </p:grpSp>
            <p:sp>
              <p:nvSpPr>
                <p:cNvPr id="147" name="Freeform: Shape 146">
                  <a:extLst>
                    <a:ext uri="{FF2B5EF4-FFF2-40B4-BE49-F238E27FC236}">
                      <a16:creationId xmlns:a16="http://schemas.microsoft.com/office/drawing/2014/main" id="{30F13F49-8941-4EDF-9E7A-38CA020B1FC3}"/>
                    </a:ext>
                  </a:extLst>
                </p:cNvPr>
                <p:cNvSpPr/>
                <p:nvPr/>
              </p:nvSpPr>
              <p:spPr>
                <a:xfrm>
                  <a:off x="7486203" y="4843547"/>
                  <a:ext cx="351241" cy="351241"/>
                </a:xfrm>
                <a:custGeom>
                  <a:avLst/>
                  <a:gdLst>
                    <a:gd name="connsiteX0" fmla="*/ 304800 w 304800"/>
                    <a:gd name="connsiteY0" fmla="*/ 152400 h 304800"/>
                    <a:gd name="connsiteX1" fmla="*/ 152400 w 304800"/>
                    <a:gd name="connsiteY1" fmla="*/ 304800 h 304800"/>
                    <a:gd name="connsiteX2" fmla="*/ 0 w 304800"/>
                    <a:gd name="connsiteY2" fmla="*/ 152400 h 304800"/>
                    <a:gd name="connsiteX3" fmla="*/ 152400 w 304800"/>
                    <a:gd name="connsiteY3" fmla="*/ 0 h 304800"/>
                    <a:gd name="connsiteX4" fmla="*/ 304800 w 304800"/>
                    <a:gd name="connsiteY4" fmla="*/ 152400 h 304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04800" h="304800">
                      <a:moveTo>
                        <a:pt x="304800" y="152400"/>
                      </a:moveTo>
                      <a:cubicBezTo>
                        <a:pt x="304800" y="236568"/>
                        <a:pt x="236568" y="304800"/>
                        <a:pt x="152400" y="304800"/>
                      </a:cubicBezTo>
                      <a:cubicBezTo>
                        <a:pt x="68232" y="304800"/>
                        <a:pt x="0" y="236568"/>
                        <a:pt x="0" y="152400"/>
                      </a:cubicBezTo>
                      <a:cubicBezTo>
                        <a:pt x="0" y="68232"/>
                        <a:pt x="68232" y="0"/>
                        <a:pt x="152400" y="0"/>
                      </a:cubicBezTo>
                      <a:cubicBezTo>
                        <a:pt x="236568" y="0"/>
                        <a:pt x="304800" y="68232"/>
                        <a:pt x="304800" y="15240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>
                  <a:outerShdw blurRad="635000" dist="114300" dir="5400000" algn="t" rotWithShape="0">
                    <a:prstClr val="black">
                      <a:alpha val="1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ID">
                    <a:solidFill>
                      <a:schemeClr val="lt1"/>
                    </a:solidFill>
                  </a:endParaRPr>
                </a:p>
              </p:txBody>
            </p:sp>
            <p:sp>
              <p:nvSpPr>
                <p:cNvPr id="148" name="Freeform: Shape 147">
                  <a:extLst>
                    <a:ext uri="{FF2B5EF4-FFF2-40B4-BE49-F238E27FC236}">
                      <a16:creationId xmlns:a16="http://schemas.microsoft.com/office/drawing/2014/main" id="{B28B48D5-6DB8-44F6-8CB7-719F5479E0C0}"/>
                    </a:ext>
                  </a:extLst>
                </p:cNvPr>
                <p:cNvSpPr/>
                <p:nvPr/>
              </p:nvSpPr>
              <p:spPr>
                <a:xfrm>
                  <a:off x="7523194" y="4880537"/>
                  <a:ext cx="277260" cy="277260"/>
                </a:xfrm>
                <a:custGeom>
                  <a:avLst/>
                  <a:gdLst>
                    <a:gd name="connsiteX0" fmla="*/ 240601 w 240601"/>
                    <a:gd name="connsiteY0" fmla="*/ 120301 h 240601"/>
                    <a:gd name="connsiteX1" fmla="*/ 120301 w 240601"/>
                    <a:gd name="connsiteY1" fmla="*/ 240601 h 240601"/>
                    <a:gd name="connsiteX2" fmla="*/ 0 w 240601"/>
                    <a:gd name="connsiteY2" fmla="*/ 120301 h 240601"/>
                    <a:gd name="connsiteX3" fmla="*/ 120301 w 240601"/>
                    <a:gd name="connsiteY3" fmla="*/ 0 h 240601"/>
                    <a:gd name="connsiteX4" fmla="*/ 240601 w 240601"/>
                    <a:gd name="connsiteY4" fmla="*/ 120301 h 2406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0601" h="240601">
                      <a:moveTo>
                        <a:pt x="240601" y="120301"/>
                      </a:moveTo>
                      <a:cubicBezTo>
                        <a:pt x="240601" y="186741"/>
                        <a:pt x="186741" y="240601"/>
                        <a:pt x="120301" y="240601"/>
                      </a:cubicBezTo>
                      <a:cubicBezTo>
                        <a:pt x="53860" y="240601"/>
                        <a:pt x="0" y="186741"/>
                        <a:pt x="0" y="120301"/>
                      </a:cubicBezTo>
                      <a:cubicBezTo>
                        <a:pt x="0" y="53860"/>
                        <a:pt x="53860" y="0"/>
                        <a:pt x="120301" y="0"/>
                      </a:cubicBezTo>
                      <a:cubicBezTo>
                        <a:pt x="186741" y="0"/>
                        <a:pt x="240601" y="53860"/>
                        <a:pt x="240601" y="120301"/>
                      </a:cubicBezTo>
                      <a:close/>
                    </a:path>
                  </a:pathLst>
                </a:custGeom>
                <a:solidFill>
                  <a:srgbClr val="7030A0"/>
                </a:solidFill>
                <a:ln>
                  <a:noFill/>
                </a:ln>
                <a:effectLst>
                  <a:outerShdw blurRad="635000" dist="114300" dir="5400000" algn="t" rotWithShape="0">
                    <a:prstClr val="black">
                      <a:alpha val="1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ID">
                    <a:solidFill>
                      <a:schemeClr val="lt1"/>
                    </a:solidFill>
                  </a:endParaRPr>
                </a:p>
              </p:txBody>
            </p:sp>
            <p:sp>
              <p:nvSpPr>
                <p:cNvPr id="149" name="Freeform: Shape 148">
                  <a:extLst>
                    <a:ext uri="{FF2B5EF4-FFF2-40B4-BE49-F238E27FC236}">
                      <a16:creationId xmlns:a16="http://schemas.microsoft.com/office/drawing/2014/main" id="{F038AD99-90DE-47EE-8B29-4EF6213B859D}"/>
                    </a:ext>
                  </a:extLst>
                </p:cNvPr>
                <p:cNvSpPr/>
                <p:nvPr/>
              </p:nvSpPr>
              <p:spPr>
                <a:xfrm>
                  <a:off x="7569321" y="4926775"/>
                  <a:ext cx="184895" cy="184895"/>
                </a:xfrm>
                <a:custGeom>
                  <a:avLst/>
                  <a:gdLst>
                    <a:gd name="connsiteX0" fmla="*/ 23503 w 160448"/>
                    <a:gd name="connsiteY0" fmla="*/ 23503 h 160448"/>
                    <a:gd name="connsiteX1" fmla="*/ 136946 w 160448"/>
                    <a:gd name="connsiteY1" fmla="*/ 23503 h 160448"/>
                    <a:gd name="connsiteX2" fmla="*/ 136946 w 160448"/>
                    <a:gd name="connsiteY2" fmla="*/ 136946 h 160448"/>
                    <a:gd name="connsiteX3" fmla="*/ 23503 w 160448"/>
                    <a:gd name="connsiteY3" fmla="*/ 136946 h 160448"/>
                    <a:gd name="connsiteX4" fmla="*/ 23503 w 160448"/>
                    <a:gd name="connsiteY4" fmla="*/ 23503 h 1604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0448" h="160448">
                      <a:moveTo>
                        <a:pt x="23503" y="23503"/>
                      </a:moveTo>
                      <a:cubicBezTo>
                        <a:pt x="54840" y="-7834"/>
                        <a:pt x="105608" y="-7834"/>
                        <a:pt x="136946" y="23503"/>
                      </a:cubicBezTo>
                      <a:cubicBezTo>
                        <a:pt x="168283" y="54840"/>
                        <a:pt x="168283" y="105608"/>
                        <a:pt x="136946" y="136946"/>
                      </a:cubicBezTo>
                      <a:cubicBezTo>
                        <a:pt x="105608" y="168283"/>
                        <a:pt x="54840" y="168283"/>
                        <a:pt x="23503" y="136946"/>
                      </a:cubicBezTo>
                      <a:cubicBezTo>
                        <a:pt x="-7834" y="105608"/>
                        <a:pt x="-7834" y="54745"/>
                        <a:pt x="23503" y="23503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>
                  <a:outerShdw blurRad="635000" dist="114300" dir="5400000" algn="t" rotWithShape="0">
                    <a:prstClr val="black">
                      <a:alpha val="1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ID">
                    <a:solidFill>
                      <a:schemeClr val="lt1"/>
                    </a:solidFill>
                  </a:endParaRPr>
                </a:p>
              </p:txBody>
            </p:sp>
          </p:grpSp>
          <p:pic>
            <p:nvPicPr>
              <p:cNvPr id="152" name="Picture 151" descr="Icon&#10;&#10;Description automatically generated">
                <a:extLst>
                  <a:ext uri="{FF2B5EF4-FFF2-40B4-BE49-F238E27FC236}">
                    <a16:creationId xmlns:a16="http://schemas.microsoft.com/office/drawing/2014/main" id="{AF8BAAB2-8CDB-4010-97C1-39EB9FD573C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871982" y="5253175"/>
                <a:ext cx="451516" cy="451516"/>
              </a:xfrm>
              <a:prstGeom prst="rect">
                <a:avLst/>
              </a:prstGeom>
            </p:spPr>
          </p:pic>
        </p:grpSp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80A8DFC5-9A63-4285-8DA4-FEA9F3891270}"/>
                </a:ext>
              </a:extLst>
            </p:cNvPr>
            <p:cNvSpPr txBox="1"/>
            <p:nvPr/>
          </p:nvSpPr>
          <p:spPr>
            <a:xfrm>
              <a:off x="7969827" y="3878463"/>
              <a:ext cx="1454610" cy="3154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en-US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Marketplace</a:t>
              </a:r>
            </a:p>
          </p:txBody>
        </p:sp>
      </p:grpSp>
      <p:grpSp>
        <p:nvGrpSpPr>
          <p:cNvPr id="207" name="Group 206">
            <a:extLst>
              <a:ext uri="{FF2B5EF4-FFF2-40B4-BE49-F238E27FC236}">
                <a16:creationId xmlns:a16="http://schemas.microsoft.com/office/drawing/2014/main" id="{F5CB65D6-0F9C-4651-8D40-15483E903844}"/>
              </a:ext>
            </a:extLst>
          </p:cNvPr>
          <p:cNvGrpSpPr/>
          <p:nvPr/>
        </p:nvGrpSpPr>
        <p:grpSpPr>
          <a:xfrm>
            <a:off x="5577130" y="2281191"/>
            <a:ext cx="1469967" cy="744005"/>
            <a:chOff x="5577130" y="2281191"/>
            <a:chExt cx="1469967" cy="744005"/>
          </a:xfrm>
        </p:grpSpPr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362C1F99-BCE7-4131-A6F9-6B337687B398}"/>
                </a:ext>
              </a:extLst>
            </p:cNvPr>
            <p:cNvGrpSpPr/>
            <p:nvPr/>
          </p:nvGrpSpPr>
          <p:grpSpPr>
            <a:xfrm>
              <a:off x="6382240" y="2563508"/>
              <a:ext cx="664857" cy="461688"/>
              <a:chOff x="5149534" y="4527755"/>
              <a:chExt cx="1163046" cy="702481"/>
            </a:xfrm>
          </p:grpSpPr>
          <p:grpSp>
            <p:nvGrpSpPr>
              <p:cNvPr id="162" name="Group 161">
                <a:extLst>
                  <a:ext uri="{FF2B5EF4-FFF2-40B4-BE49-F238E27FC236}">
                    <a16:creationId xmlns:a16="http://schemas.microsoft.com/office/drawing/2014/main" id="{21B94935-A285-492E-A6AA-6CFC8DD64B87}"/>
                  </a:ext>
                </a:extLst>
              </p:cNvPr>
              <p:cNvGrpSpPr/>
              <p:nvPr/>
            </p:nvGrpSpPr>
            <p:grpSpPr>
              <a:xfrm>
                <a:off x="5149534" y="4527755"/>
                <a:ext cx="1163046" cy="702481"/>
                <a:chOff x="2827984" y="3106410"/>
                <a:chExt cx="1163046" cy="702481"/>
              </a:xfrm>
            </p:grpSpPr>
            <p:sp>
              <p:nvSpPr>
                <p:cNvPr id="163" name="Freeform: Shape 162">
                  <a:extLst>
                    <a:ext uri="{FF2B5EF4-FFF2-40B4-BE49-F238E27FC236}">
                      <a16:creationId xmlns:a16="http://schemas.microsoft.com/office/drawing/2014/main" id="{898F030D-A9AC-4032-96B3-3B4428602119}"/>
                    </a:ext>
                  </a:extLst>
                </p:cNvPr>
                <p:cNvSpPr/>
                <p:nvPr/>
              </p:nvSpPr>
              <p:spPr>
                <a:xfrm>
                  <a:off x="3464608" y="3435699"/>
                  <a:ext cx="373193" cy="43905"/>
                </a:xfrm>
                <a:custGeom>
                  <a:avLst/>
                  <a:gdLst>
                    <a:gd name="connsiteX0" fmla="*/ 0 w 323850"/>
                    <a:gd name="connsiteY0" fmla="*/ 38100 h 38100"/>
                    <a:gd name="connsiteX1" fmla="*/ 0 w 323850"/>
                    <a:gd name="connsiteY1" fmla="*/ 0 h 38100"/>
                    <a:gd name="connsiteX2" fmla="*/ 323850 w 323850"/>
                    <a:gd name="connsiteY2" fmla="*/ 0 h 38100"/>
                    <a:gd name="connsiteX3" fmla="*/ 323850 w 323850"/>
                    <a:gd name="connsiteY3" fmla="*/ 3810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23850" h="38100">
                      <a:moveTo>
                        <a:pt x="0" y="38100"/>
                      </a:moveTo>
                      <a:lnTo>
                        <a:pt x="0" y="0"/>
                      </a:lnTo>
                      <a:lnTo>
                        <a:pt x="323850" y="0"/>
                      </a:lnTo>
                      <a:lnTo>
                        <a:pt x="323850" y="38100"/>
                      </a:lnTo>
                      <a:close/>
                    </a:path>
                  </a:pathLst>
                </a:custGeom>
                <a:solidFill>
                  <a:srgbClr val="7030A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grpSp>
              <p:nvGrpSpPr>
                <p:cNvPr id="164" name="Graphic 1">
                  <a:extLst>
                    <a:ext uri="{FF2B5EF4-FFF2-40B4-BE49-F238E27FC236}">
                      <a16:creationId xmlns:a16="http://schemas.microsoft.com/office/drawing/2014/main" id="{37A861B3-8A4D-424A-B87B-9E943E03135B}"/>
                    </a:ext>
                  </a:extLst>
                </p:cNvPr>
                <p:cNvGrpSpPr/>
                <p:nvPr/>
              </p:nvGrpSpPr>
              <p:grpSpPr>
                <a:xfrm>
                  <a:off x="2827984" y="3106410"/>
                  <a:ext cx="702481" cy="702481"/>
                  <a:chOff x="3281362" y="3114865"/>
                  <a:chExt cx="609600" cy="609600"/>
                </a:xfrm>
              </p:grpSpPr>
              <p:sp>
                <p:nvSpPr>
                  <p:cNvPr id="168" name="Freeform: Shape 167">
                    <a:extLst>
                      <a:ext uri="{FF2B5EF4-FFF2-40B4-BE49-F238E27FC236}">
                        <a16:creationId xmlns:a16="http://schemas.microsoft.com/office/drawing/2014/main" id="{09BC7F9A-27EC-410C-B9DC-495778AA2B90}"/>
                      </a:ext>
                    </a:extLst>
                  </p:cNvPr>
                  <p:cNvSpPr/>
                  <p:nvPr/>
                </p:nvSpPr>
                <p:spPr>
                  <a:xfrm>
                    <a:off x="3281362" y="3114865"/>
                    <a:ext cx="609600" cy="609600"/>
                  </a:xfrm>
                  <a:custGeom>
                    <a:avLst/>
                    <a:gdLst>
                      <a:gd name="connsiteX0" fmla="*/ 609600 w 609600"/>
                      <a:gd name="connsiteY0" fmla="*/ 304800 h 609600"/>
                      <a:gd name="connsiteX1" fmla="*/ 304800 w 609600"/>
                      <a:gd name="connsiteY1" fmla="*/ 609600 h 609600"/>
                      <a:gd name="connsiteX2" fmla="*/ 0 w 609600"/>
                      <a:gd name="connsiteY2" fmla="*/ 304800 h 609600"/>
                      <a:gd name="connsiteX3" fmla="*/ 304800 w 609600"/>
                      <a:gd name="connsiteY3" fmla="*/ 0 h 609600"/>
                      <a:gd name="connsiteX4" fmla="*/ 609600 w 609600"/>
                      <a:gd name="connsiteY4" fmla="*/ 304800 h 6096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9600" h="609600">
                        <a:moveTo>
                          <a:pt x="609600" y="304800"/>
                        </a:moveTo>
                        <a:cubicBezTo>
                          <a:pt x="609600" y="473136"/>
                          <a:pt x="473136" y="609600"/>
                          <a:pt x="304800" y="609600"/>
                        </a:cubicBezTo>
                        <a:cubicBezTo>
                          <a:pt x="136464" y="609600"/>
                          <a:pt x="0" y="473136"/>
                          <a:pt x="0" y="304800"/>
                        </a:cubicBezTo>
                        <a:cubicBezTo>
                          <a:pt x="0" y="136464"/>
                          <a:pt x="136464" y="0"/>
                          <a:pt x="304800" y="0"/>
                        </a:cubicBezTo>
                        <a:cubicBezTo>
                          <a:pt x="473136" y="0"/>
                          <a:pt x="609600" y="136464"/>
                          <a:pt x="609600" y="304800"/>
                        </a:cubicBezTo>
                        <a:close/>
                      </a:path>
                    </a:pathLst>
                  </a:custGeom>
                  <a:solidFill>
                    <a:srgbClr val="7030A0"/>
                  </a:solidFill>
                  <a:ln>
                    <a:noFill/>
                  </a:ln>
                  <a:effectLst>
                    <a:outerShdw blurRad="635000" dist="114300" dir="5400000" algn="t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ID" dirty="0">
                      <a:solidFill>
                        <a:schemeClr val="lt1"/>
                      </a:solidFill>
                    </a:endParaRPr>
                  </a:p>
                </p:txBody>
              </p:sp>
              <p:sp>
                <p:nvSpPr>
                  <p:cNvPr id="169" name="Freeform: Shape 168">
                    <a:extLst>
                      <a:ext uri="{FF2B5EF4-FFF2-40B4-BE49-F238E27FC236}">
                        <a16:creationId xmlns:a16="http://schemas.microsoft.com/office/drawing/2014/main" id="{C9CC8254-FEB9-4CA4-BA6F-42484CA6135A}"/>
                      </a:ext>
                    </a:extLst>
                  </p:cNvPr>
                  <p:cNvSpPr/>
                  <p:nvPr/>
                </p:nvSpPr>
                <p:spPr>
                  <a:xfrm>
                    <a:off x="3338515" y="3172015"/>
                    <a:ext cx="495300" cy="495300"/>
                  </a:xfrm>
                  <a:custGeom>
                    <a:avLst/>
                    <a:gdLst>
                      <a:gd name="connsiteX0" fmla="*/ 495300 w 495300"/>
                      <a:gd name="connsiteY0" fmla="*/ 247650 h 495300"/>
                      <a:gd name="connsiteX1" fmla="*/ 247650 w 495300"/>
                      <a:gd name="connsiteY1" fmla="*/ 495300 h 495300"/>
                      <a:gd name="connsiteX2" fmla="*/ 0 w 495300"/>
                      <a:gd name="connsiteY2" fmla="*/ 247650 h 495300"/>
                      <a:gd name="connsiteX3" fmla="*/ 247650 w 495300"/>
                      <a:gd name="connsiteY3" fmla="*/ 0 h 495300"/>
                      <a:gd name="connsiteX4" fmla="*/ 495300 w 495300"/>
                      <a:gd name="connsiteY4" fmla="*/ 247650 h 4953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95300" h="495300">
                        <a:moveTo>
                          <a:pt x="495300" y="247650"/>
                        </a:moveTo>
                        <a:cubicBezTo>
                          <a:pt x="495300" y="384423"/>
                          <a:pt x="384423" y="495300"/>
                          <a:pt x="247650" y="495300"/>
                        </a:cubicBezTo>
                        <a:cubicBezTo>
                          <a:pt x="110877" y="495300"/>
                          <a:pt x="0" y="384423"/>
                          <a:pt x="0" y="247650"/>
                        </a:cubicBezTo>
                        <a:cubicBezTo>
                          <a:pt x="0" y="110877"/>
                          <a:pt x="110877" y="0"/>
                          <a:pt x="247650" y="0"/>
                        </a:cubicBezTo>
                        <a:cubicBezTo>
                          <a:pt x="384423" y="0"/>
                          <a:pt x="495300" y="110877"/>
                          <a:pt x="495300" y="24765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D"/>
                  </a:p>
                </p:txBody>
              </p:sp>
            </p:grpSp>
            <p:sp>
              <p:nvSpPr>
                <p:cNvPr id="165" name="Freeform: Shape 164">
                  <a:extLst>
                    <a:ext uri="{FF2B5EF4-FFF2-40B4-BE49-F238E27FC236}">
                      <a16:creationId xmlns:a16="http://schemas.microsoft.com/office/drawing/2014/main" id="{3A1EA776-6885-4658-8695-1B1AB8DBFD5E}"/>
                    </a:ext>
                  </a:extLst>
                </p:cNvPr>
                <p:cNvSpPr/>
                <p:nvPr/>
              </p:nvSpPr>
              <p:spPr>
                <a:xfrm>
                  <a:off x="3639789" y="3286312"/>
                  <a:ext cx="351241" cy="351241"/>
                </a:xfrm>
                <a:custGeom>
                  <a:avLst/>
                  <a:gdLst>
                    <a:gd name="connsiteX0" fmla="*/ 304800 w 304800"/>
                    <a:gd name="connsiteY0" fmla="*/ 152400 h 304800"/>
                    <a:gd name="connsiteX1" fmla="*/ 152400 w 304800"/>
                    <a:gd name="connsiteY1" fmla="*/ 304800 h 304800"/>
                    <a:gd name="connsiteX2" fmla="*/ 0 w 304800"/>
                    <a:gd name="connsiteY2" fmla="*/ 152400 h 304800"/>
                    <a:gd name="connsiteX3" fmla="*/ 152400 w 304800"/>
                    <a:gd name="connsiteY3" fmla="*/ 0 h 304800"/>
                    <a:gd name="connsiteX4" fmla="*/ 304800 w 304800"/>
                    <a:gd name="connsiteY4" fmla="*/ 152400 h 304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04800" h="304800">
                      <a:moveTo>
                        <a:pt x="304800" y="152400"/>
                      </a:moveTo>
                      <a:cubicBezTo>
                        <a:pt x="304800" y="236568"/>
                        <a:pt x="236568" y="304800"/>
                        <a:pt x="152400" y="304800"/>
                      </a:cubicBezTo>
                      <a:cubicBezTo>
                        <a:pt x="68232" y="304800"/>
                        <a:pt x="0" y="236568"/>
                        <a:pt x="0" y="152400"/>
                      </a:cubicBezTo>
                      <a:cubicBezTo>
                        <a:pt x="0" y="68232"/>
                        <a:pt x="68232" y="0"/>
                        <a:pt x="152400" y="0"/>
                      </a:cubicBezTo>
                      <a:cubicBezTo>
                        <a:pt x="236568" y="0"/>
                        <a:pt x="304800" y="68232"/>
                        <a:pt x="304800" y="15240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>
                  <a:outerShdw blurRad="635000" dist="114300" dir="5400000" algn="t" rotWithShape="0">
                    <a:prstClr val="black">
                      <a:alpha val="1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ID">
                    <a:solidFill>
                      <a:schemeClr val="lt1"/>
                    </a:solidFill>
                  </a:endParaRPr>
                </a:p>
              </p:txBody>
            </p:sp>
            <p:sp>
              <p:nvSpPr>
                <p:cNvPr id="166" name="Freeform: Shape 165">
                  <a:extLst>
                    <a:ext uri="{FF2B5EF4-FFF2-40B4-BE49-F238E27FC236}">
                      <a16:creationId xmlns:a16="http://schemas.microsoft.com/office/drawing/2014/main" id="{A26597AA-DC00-4C7B-BDC1-192012B6D338}"/>
                    </a:ext>
                  </a:extLst>
                </p:cNvPr>
                <p:cNvSpPr/>
                <p:nvPr/>
              </p:nvSpPr>
              <p:spPr>
                <a:xfrm>
                  <a:off x="3676779" y="3323302"/>
                  <a:ext cx="277260" cy="277260"/>
                </a:xfrm>
                <a:custGeom>
                  <a:avLst/>
                  <a:gdLst>
                    <a:gd name="connsiteX0" fmla="*/ 240601 w 240601"/>
                    <a:gd name="connsiteY0" fmla="*/ 120301 h 240601"/>
                    <a:gd name="connsiteX1" fmla="*/ 120301 w 240601"/>
                    <a:gd name="connsiteY1" fmla="*/ 240602 h 240601"/>
                    <a:gd name="connsiteX2" fmla="*/ 0 w 240601"/>
                    <a:gd name="connsiteY2" fmla="*/ 120301 h 240601"/>
                    <a:gd name="connsiteX3" fmla="*/ 120301 w 240601"/>
                    <a:gd name="connsiteY3" fmla="*/ 0 h 240601"/>
                    <a:gd name="connsiteX4" fmla="*/ 240601 w 240601"/>
                    <a:gd name="connsiteY4" fmla="*/ 120301 h 2406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0601" h="240601">
                      <a:moveTo>
                        <a:pt x="240601" y="120301"/>
                      </a:moveTo>
                      <a:cubicBezTo>
                        <a:pt x="240601" y="186741"/>
                        <a:pt x="186741" y="240602"/>
                        <a:pt x="120301" y="240602"/>
                      </a:cubicBezTo>
                      <a:cubicBezTo>
                        <a:pt x="53860" y="240602"/>
                        <a:pt x="0" y="186741"/>
                        <a:pt x="0" y="120301"/>
                      </a:cubicBezTo>
                      <a:cubicBezTo>
                        <a:pt x="0" y="53861"/>
                        <a:pt x="53860" y="0"/>
                        <a:pt x="120301" y="0"/>
                      </a:cubicBezTo>
                      <a:cubicBezTo>
                        <a:pt x="186741" y="0"/>
                        <a:pt x="240601" y="53861"/>
                        <a:pt x="240601" y="120301"/>
                      </a:cubicBezTo>
                      <a:close/>
                    </a:path>
                  </a:pathLst>
                </a:custGeom>
                <a:solidFill>
                  <a:srgbClr val="7030A0"/>
                </a:solidFill>
                <a:ln>
                  <a:noFill/>
                </a:ln>
                <a:effectLst>
                  <a:outerShdw blurRad="635000" dist="114300" dir="5400000" algn="t" rotWithShape="0">
                    <a:prstClr val="black">
                      <a:alpha val="1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ID">
                    <a:solidFill>
                      <a:schemeClr val="lt1"/>
                    </a:solidFill>
                  </a:endParaRPr>
                </a:p>
              </p:txBody>
            </p:sp>
            <p:sp>
              <p:nvSpPr>
                <p:cNvPr id="167" name="Freeform: Shape 166">
                  <a:extLst>
                    <a:ext uri="{FF2B5EF4-FFF2-40B4-BE49-F238E27FC236}">
                      <a16:creationId xmlns:a16="http://schemas.microsoft.com/office/drawing/2014/main" id="{DB661669-6F71-42CB-BA7D-C2382B075850}"/>
                    </a:ext>
                  </a:extLst>
                </p:cNvPr>
                <p:cNvSpPr/>
                <p:nvPr/>
              </p:nvSpPr>
              <p:spPr>
                <a:xfrm>
                  <a:off x="3722989" y="3369511"/>
                  <a:ext cx="184840" cy="184839"/>
                </a:xfrm>
                <a:custGeom>
                  <a:avLst/>
                  <a:gdLst>
                    <a:gd name="connsiteX0" fmla="*/ 160401 w 160401"/>
                    <a:gd name="connsiteY0" fmla="*/ 80201 h 160400"/>
                    <a:gd name="connsiteX1" fmla="*/ 80200 w 160401"/>
                    <a:gd name="connsiteY1" fmla="*/ 160401 h 160400"/>
                    <a:gd name="connsiteX2" fmla="*/ 0 w 160401"/>
                    <a:gd name="connsiteY2" fmla="*/ 80201 h 160400"/>
                    <a:gd name="connsiteX3" fmla="*/ 80200 w 160401"/>
                    <a:gd name="connsiteY3" fmla="*/ 0 h 160400"/>
                    <a:gd name="connsiteX4" fmla="*/ 160401 w 160401"/>
                    <a:gd name="connsiteY4" fmla="*/ 80201 h 1604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0401" h="160400">
                      <a:moveTo>
                        <a:pt x="160401" y="80201"/>
                      </a:moveTo>
                      <a:cubicBezTo>
                        <a:pt x="160401" y="124494"/>
                        <a:pt x="124494" y="160401"/>
                        <a:pt x="80200" y="160401"/>
                      </a:cubicBezTo>
                      <a:cubicBezTo>
                        <a:pt x="35907" y="160401"/>
                        <a:pt x="0" y="124494"/>
                        <a:pt x="0" y="80201"/>
                      </a:cubicBezTo>
                      <a:cubicBezTo>
                        <a:pt x="0" y="35907"/>
                        <a:pt x="35907" y="0"/>
                        <a:pt x="80200" y="0"/>
                      </a:cubicBezTo>
                      <a:cubicBezTo>
                        <a:pt x="124494" y="0"/>
                        <a:pt x="160401" y="35907"/>
                        <a:pt x="160401" y="80201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>
                  <a:outerShdw blurRad="635000" dist="114300" dir="5400000" algn="t" rotWithShape="0">
                    <a:prstClr val="black">
                      <a:alpha val="1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ID">
                    <a:solidFill>
                      <a:schemeClr val="lt1"/>
                    </a:solidFill>
                  </a:endParaRPr>
                </a:p>
              </p:txBody>
            </p:sp>
          </p:grpSp>
          <p:grpSp>
            <p:nvGrpSpPr>
              <p:cNvPr id="170" name="Group 169">
                <a:extLst>
                  <a:ext uri="{FF2B5EF4-FFF2-40B4-BE49-F238E27FC236}">
                    <a16:creationId xmlns:a16="http://schemas.microsoft.com/office/drawing/2014/main" id="{67DF55CE-6F46-496F-8D7E-CFF4D64CB500}"/>
                  </a:ext>
                </a:extLst>
              </p:cNvPr>
              <p:cNvGrpSpPr/>
              <p:nvPr/>
            </p:nvGrpSpPr>
            <p:grpSpPr>
              <a:xfrm>
                <a:off x="5274883" y="4662927"/>
                <a:ext cx="442589" cy="407546"/>
                <a:chOff x="2817596" y="4048268"/>
                <a:chExt cx="458641" cy="458641"/>
              </a:xfrm>
            </p:grpSpPr>
            <p:pic>
              <p:nvPicPr>
                <p:cNvPr id="171" name="Graphic 170">
                  <a:extLst>
                    <a:ext uri="{FF2B5EF4-FFF2-40B4-BE49-F238E27FC236}">
                      <a16:creationId xmlns:a16="http://schemas.microsoft.com/office/drawing/2014/main" id="{A1916FFE-022A-446D-9DEE-FC42A647D6F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2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23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817596" y="4048268"/>
                  <a:ext cx="458641" cy="458641"/>
                </a:xfrm>
                <a:prstGeom prst="rect">
                  <a:avLst/>
                </a:prstGeom>
              </p:spPr>
            </p:pic>
            <p:pic>
              <p:nvPicPr>
                <p:cNvPr id="172" name="Graphic 171">
                  <a:extLst>
                    <a:ext uri="{FF2B5EF4-FFF2-40B4-BE49-F238E27FC236}">
                      <a16:creationId xmlns:a16="http://schemas.microsoft.com/office/drawing/2014/main" id="{AD1A0F57-E7A4-488E-916D-3CB29834F04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4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25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947461" y="4268314"/>
                  <a:ext cx="218606" cy="218606"/>
                </a:xfrm>
                <a:prstGeom prst="rect">
                  <a:avLst/>
                </a:prstGeom>
              </p:spPr>
            </p:pic>
          </p:grpSp>
        </p:grpSp>
        <p:sp>
          <p:nvSpPr>
            <p:cNvPr id="176" name="TextBox 175">
              <a:extLst>
                <a:ext uri="{FF2B5EF4-FFF2-40B4-BE49-F238E27FC236}">
                  <a16:creationId xmlns:a16="http://schemas.microsoft.com/office/drawing/2014/main" id="{70841E05-D729-4DE1-997C-B8A183A65519}"/>
                </a:ext>
              </a:extLst>
            </p:cNvPr>
            <p:cNvSpPr txBox="1"/>
            <p:nvPr/>
          </p:nvSpPr>
          <p:spPr>
            <a:xfrm>
              <a:off x="5577130" y="2281191"/>
              <a:ext cx="1454610" cy="3154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en-US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Game Store</a:t>
              </a:r>
            </a:p>
          </p:txBody>
        </p:sp>
      </p:grpSp>
      <p:grpSp>
        <p:nvGrpSpPr>
          <p:cNvPr id="206" name="Group 205">
            <a:extLst>
              <a:ext uri="{FF2B5EF4-FFF2-40B4-BE49-F238E27FC236}">
                <a16:creationId xmlns:a16="http://schemas.microsoft.com/office/drawing/2014/main" id="{66DC277B-53C5-4BC2-9AC5-1355B92A0B63}"/>
              </a:ext>
            </a:extLst>
          </p:cNvPr>
          <p:cNvGrpSpPr/>
          <p:nvPr/>
        </p:nvGrpSpPr>
        <p:grpSpPr>
          <a:xfrm>
            <a:off x="6189239" y="3371964"/>
            <a:ext cx="1454610" cy="809350"/>
            <a:chOff x="6189239" y="3371964"/>
            <a:chExt cx="1454610" cy="809350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425D5168-69EE-4065-AB4B-A373CC173048}"/>
                </a:ext>
              </a:extLst>
            </p:cNvPr>
            <p:cNvGrpSpPr/>
            <p:nvPr/>
          </p:nvGrpSpPr>
          <p:grpSpPr>
            <a:xfrm>
              <a:off x="6937080" y="3371964"/>
              <a:ext cx="581807" cy="545557"/>
              <a:chOff x="3683255" y="4843547"/>
              <a:chExt cx="973595" cy="979743"/>
            </a:xfrm>
          </p:grpSpPr>
          <p:grpSp>
            <p:nvGrpSpPr>
              <p:cNvPr id="153" name="Group 152">
                <a:extLst>
                  <a:ext uri="{FF2B5EF4-FFF2-40B4-BE49-F238E27FC236}">
                    <a16:creationId xmlns:a16="http://schemas.microsoft.com/office/drawing/2014/main" id="{F161295F-81AF-4578-8CDC-7C092D47852C}"/>
                  </a:ext>
                </a:extLst>
              </p:cNvPr>
              <p:cNvGrpSpPr/>
              <p:nvPr/>
            </p:nvGrpSpPr>
            <p:grpSpPr>
              <a:xfrm>
                <a:off x="3683255" y="4843547"/>
                <a:ext cx="973595" cy="979743"/>
                <a:chOff x="3683255" y="4843547"/>
                <a:chExt cx="973595" cy="979743"/>
              </a:xfrm>
            </p:grpSpPr>
            <p:sp>
              <p:nvSpPr>
                <p:cNvPr id="154" name="Freeform: Shape 153">
                  <a:extLst>
                    <a:ext uri="{FF2B5EF4-FFF2-40B4-BE49-F238E27FC236}">
                      <a16:creationId xmlns:a16="http://schemas.microsoft.com/office/drawing/2014/main" id="{755D5828-B523-44CB-B2E4-2E7CDEE342CC}"/>
                    </a:ext>
                  </a:extLst>
                </p:cNvPr>
                <p:cNvSpPr/>
                <p:nvPr/>
              </p:nvSpPr>
              <p:spPr>
                <a:xfrm flipH="1">
                  <a:off x="4220762" y="4990848"/>
                  <a:ext cx="294932" cy="294932"/>
                </a:xfrm>
                <a:custGeom>
                  <a:avLst/>
                  <a:gdLst>
                    <a:gd name="connsiteX0" fmla="*/ 255937 w 255936"/>
                    <a:gd name="connsiteY0" fmla="*/ 228981 h 255936"/>
                    <a:gd name="connsiteX1" fmla="*/ 228981 w 255936"/>
                    <a:gd name="connsiteY1" fmla="*/ 255937 h 255936"/>
                    <a:gd name="connsiteX2" fmla="*/ 0 w 255936"/>
                    <a:gd name="connsiteY2" fmla="*/ 26956 h 255936"/>
                    <a:gd name="connsiteX3" fmla="*/ 26956 w 255936"/>
                    <a:gd name="connsiteY3" fmla="*/ 0 h 2559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5936" h="255936">
                      <a:moveTo>
                        <a:pt x="255937" y="228981"/>
                      </a:moveTo>
                      <a:lnTo>
                        <a:pt x="228981" y="255937"/>
                      </a:lnTo>
                      <a:lnTo>
                        <a:pt x="0" y="26956"/>
                      </a:lnTo>
                      <a:lnTo>
                        <a:pt x="26956" y="0"/>
                      </a:lnTo>
                      <a:close/>
                    </a:path>
                  </a:pathLst>
                </a:custGeom>
                <a:solidFill>
                  <a:srgbClr val="FF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grpSp>
              <p:nvGrpSpPr>
                <p:cNvPr id="155" name="Graphic 1">
                  <a:extLst>
                    <a:ext uri="{FF2B5EF4-FFF2-40B4-BE49-F238E27FC236}">
                      <a16:creationId xmlns:a16="http://schemas.microsoft.com/office/drawing/2014/main" id="{68BAE05B-9367-4919-902E-CA179F345413}"/>
                    </a:ext>
                  </a:extLst>
                </p:cNvPr>
                <p:cNvGrpSpPr/>
                <p:nvPr/>
              </p:nvGrpSpPr>
              <p:grpSpPr>
                <a:xfrm flipH="1">
                  <a:off x="3683255" y="5120809"/>
                  <a:ext cx="702480" cy="702481"/>
                  <a:chOff x="7558944" y="4906518"/>
                  <a:chExt cx="609599" cy="609600"/>
                </a:xfrm>
              </p:grpSpPr>
              <p:sp>
                <p:nvSpPr>
                  <p:cNvPr id="159" name="Freeform: Shape 158">
                    <a:extLst>
                      <a:ext uri="{FF2B5EF4-FFF2-40B4-BE49-F238E27FC236}">
                        <a16:creationId xmlns:a16="http://schemas.microsoft.com/office/drawing/2014/main" id="{3CD557A8-5510-45BF-B24F-57A84F0FEE88}"/>
                      </a:ext>
                    </a:extLst>
                  </p:cNvPr>
                  <p:cNvSpPr/>
                  <p:nvPr/>
                </p:nvSpPr>
                <p:spPr>
                  <a:xfrm>
                    <a:off x="7558944" y="4906518"/>
                    <a:ext cx="609599" cy="609600"/>
                  </a:xfrm>
                  <a:custGeom>
                    <a:avLst/>
                    <a:gdLst>
                      <a:gd name="connsiteX0" fmla="*/ 609600 w 609599"/>
                      <a:gd name="connsiteY0" fmla="*/ 304800 h 609600"/>
                      <a:gd name="connsiteX1" fmla="*/ 304800 w 609599"/>
                      <a:gd name="connsiteY1" fmla="*/ 609600 h 609600"/>
                      <a:gd name="connsiteX2" fmla="*/ 0 w 609599"/>
                      <a:gd name="connsiteY2" fmla="*/ 304800 h 609600"/>
                      <a:gd name="connsiteX3" fmla="*/ 304800 w 609599"/>
                      <a:gd name="connsiteY3" fmla="*/ 0 h 609600"/>
                      <a:gd name="connsiteX4" fmla="*/ 609600 w 609599"/>
                      <a:gd name="connsiteY4" fmla="*/ 304800 h 6096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9599" h="609600">
                        <a:moveTo>
                          <a:pt x="609600" y="304800"/>
                        </a:moveTo>
                        <a:cubicBezTo>
                          <a:pt x="609600" y="473136"/>
                          <a:pt x="473137" y="609600"/>
                          <a:pt x="304800" y="609600"/>
                        </a:cubicBezTo>
                        <a:cubicBezTo>
                          <a:pt x="136464" y="609600"/>
                          <a:pt x="0" y="473136"/>
                          <a:pt x="0" y="304800"/>
                        </a:cubicBezTo>
                        <a:cubicBezTo>
                          <a:pt x="0" y="136463"/>
                          <a:pt x="136464" y="0"/>
                          <a:pt x="304800" y="0"/>
                        </a:cubicBezTo>
                        <a:cubicBezTo>
                          <a:pt x="473137" y="0"/>
                          <a:pt x="609600" y="136463"/>
                          <a:pt x="609600" y="304800"/>
                        </a:cubicBezTo>
                        <a:close/>
                      </a:path>
                    </a:pathLst>
                  </a:custGeom>
                  <a:solidFill>
                    <a:srgbClr val="FF0000"/>
                  </a:solidFill>
                  <a:ln>
                    <a:noFill/>
                  </a:ln>
                  <a:effectLst>
                    <a:outerShdw blurRad="635000" dist="114300" dir="5400000" algn="t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ID" dirty="0">
                      <a:solidFill>
                        <a:schemeClr val="lt1"/>
                      </a:solidFill>
                    </a:endParaRPr>
                  </a:p>
                </p:txBody>
              </p:sp>
              <p:sp>
                <p:nvSpPr>
                  <p:cNvPr id="160" name="Freeform: Shape 159">
                    <a:extLst>
                      <a:ext uri="{FF2B5EF4-FFF2-40B4-BE49-F238E27FC236}">
                        <a16:creationId xmlns:a16="http://schemas.microsoft.com/office/drawing/2014/main" id="{E10C1CF1-A046-4F5E-955F-C15C03026F2B}"/>
                      </a:ext>
                    </a:extLst>
                  </p:cNvPr>
                  <p:cNvSpPr/>
                  <p:nvPr/>
                </p:nvSpPr>
                <p:spPr>
                  <a:xfrm>
                    <a:off x="7616094" y="4963668"/>
                    <a:ext cx="495300" cy="495300"/>
                  </a:xfrm>
                  <a:custGeom>
                    <a:avLst/>
                    <a:gdLst>
                      <a:gd name="connsiteX0" fmla="*/ 495300 w 495300"/>
                      <a:gd name="connsiteY0" fmla="*/ 247650 h 495300"/>
                      <a:gd name="connsiteX1" fmla="*/ 247650 w 495300"/>
                      <a:gd name="connsiteY1" fmla="*/ 495300 h 495300"/>
                      <a:gd name="connsiteX2" fmla="*/ 0 w 495300"/>
                      <a:gd name="connsiteY2" fmla="*/ 247650 h 495300"/>
                      <a:gd name="connsiteX3" fmla="*/ 247650 w 495300"/>
                      <a:gd name="connsiteY3" fmla="*/ 0 h 495300"/>
                      <a:gd name="connsiteX4" fmla="*/ 495300 w 495300"/>
                      <a:gd name="connsiteY4" fmla="*/ 247650 h 4953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95300" h="495300">
                        <a:moveTo>
                          <a:pt x="495300" y="247650"/>
                        </a:moveTo>
                        <a:cubicBezTo>
                          <a:pt x="495300" y="384423"/>
                          <a:pt x="384423" y="495300"/>
                          <a:pt x="247650" y="495300"/>
                        </a:cubicBezTo>
                        <a:cubicBezTo>
                          <a:pt x="110877" y="495300"/>
                          <a:pt x="0" y="384423"/>
                          <a:pt x="0" y="247650"/>
                        </a:cubicBezTo>
                        <a:cubicBezTo>
                          <a:pt x="0" y="110877"/>
                          <a:pt x="110877" y="0"/>
                          <a:pt x="247650" y="0"/>
                        </a:cubicBezTo>
                        <a:cubicBezTo>
                          <a:pt x="384423" y="0"/>
                          <a:pt x="495300" y="110877"/>
                          <a:pt x="495300" y="24765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D"/>
                  </a:p>
                </p:txBody>
              </p:sp>
            </p:grpSp>
            <p:sp>
              <p:nvSpPr>
                <p:cNvPr id="156" name="Freeform: Shape 155">
                  <a:extLst>
                    <a:ext uri="{FF2B5EF4-FFF2-40B4-BE49-F238E27FC236}">
                      <a16:creationId xmlns:a16="http://schemas.microsoft.com/office/drawing/2014/main" id="{413D51E8-A6C4-4029-94E6-CA56E8C8D84E}"/>
                    </a:ext>
                  </a:extLst>
                </p:cNvPr>
                <p:cNvSpPr/>
                <p:nvPr/>
              </p:nvSpPr>
              <p:spPr>
                <a:xfrm flipH="1">
                  <a:off x="4305609" y="4843547"/>
                  <a:ext cx="351241" cy="351241"/>
                </a:xfrm>
                <a:custGeom>
                  <a:avLst/>
                  <a:gdLst>
                    <a:gd name="connsiteX0" fmla="*/ 304800 w 304800"/>
                    <a:gd name="connsiteY0" fmla="*/ 152400 h 304800"/>
                    <a:gd name="connsiteX1" fmla="*/ 152400 w 304800"/>
                    <a:gd name="connsiteY1" fmla="*/ 304800 h 304800"/>
                    <a:gd name="connsiteX2" fmla="*/ 0 w 304800"/>
                    <a:gd name="connsiteY2" fmla="*/ 152400 h 304800"/>
                    <a:gd name="connsiteX3" fmla="*/ 152400 w 304800"/>
                    <a:gd name="connsiteY3" fmla="*/ 0 h 304800"/>
                    <a:gd name="connsiteX4" fmla="*/ 304800 w 304800"/>
                    <a:gd name="connsiteY4" fmla="*/ 152400 h 304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04800" h="304800">
                      <a:moveTo>
                        <a:pt x="304800" y="152400"/>
                      </a:moveTo>
                      <a:cubicBezTo>
                        <a:pt x="304800" y="236568"/>
                        <a:pt x="236568" y="304800"/>
                        <a:pt x="152400" y="304800"/>
                      </a:cubicBezTo>
                      <a:cubicBezTo>
                        <a:pt x="68232" y="304800"/>
                        <a:pt x="0" y="236568"/>
                        <a:pt x="0" y="152400"/>
                      </a:cubicBezTo>
                      <a:cubicBezTo>
                        <a:pt x="0" y="68232"/>
                        <a:pt x="68232" y="0"/>
                        <a:pt x="152400" y="0"/>
                      </a:cubicBezTo>
                      <a:cubicBezTo>
                        <a:pt x="236568" y="0"/>
                        <a:pt x="304800" y="68232"/>
                        <a:pt x="304800" y="15240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>
                  <a:outerShdw blurRad="635000" dist="114300" dir="5400000" algn="t" rotWithShape="0">
                    <a:prstClr val="black">
                      <a:alpha val="1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ID">
                    <a:solidFill>
                      <a:schemeClr val="lt1"/>
                    </a:solidFill>
                  </a:endParaRPr>
                </a:p>
              </p:txBody>
            </p:sp>
            <p:sp>
              <p:nvSpPr>
                <p:cNvPr id="157" name="Freeform: Shape 156">
                  <a:extLst>
                    <a:ext uri="{FF2B5EF4-FFF2-40B4-BE49-F238E27FC236}">
                      <a16:creationId xmlns:a16="http://schemas.microsoft.com/office/drawing/2014/main" id="{D4DD4BC9-27D3-410B-BB25-5449699A6048}"/>
                    </a:ext>
                  </a:extLst>
                </p:cNvPr>
                <p:cNvSpPr/>
                <p:nvPr/>
              </p:nvSpPr>
              <p:spPr>
                <a:xfrm flipH="1">
                  <a:off x="4342599" y="4880537"/>
                  <a:ext cx="277260" cy="277260"/>
                </a:xfrm>
                <a:custGeom>
                  <a:avLst/>
                  <a:gdLst>
                    <a:gd name="connsiteX0" fmla="*/ 240601 w 240601"/>
                    <a:gd name="connsiteY0" fmla="*/ 120301 h 240601"/>
                    <a:gd name="connsiteX1" fmla="*/ 120301 w 240601"/>
                    <a:gd name="connsiteY1" fmla="*/ 240601 h 240601"/>
                    <a:gd name="connsiteX2" fmla="*/ 0 w 240601"/>
                    <a:gd name="connsiteY2" fmla="*/ 120301 h 240601"/>
                    <a:gd name="connsiteX3" fmla="*/ 120301 w 240601"/>
                    <a:gd name="connsiteY3" fmla="*/ 0 h 240601"/>
                    <a:gd name="connsiteX4" fmla="*/ 240601 w 240601"/>
                    <a:gd name="connsiteY4" fmla="*/ 120301 h 2406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0601" h="240601">
                      <a:moveTo>
                        <a:pt x="240601" y="120301"/>
                      </a:moveTo>
                      <a:cubicBezTo>
                        <a:pt x="240601" y="186741"/>
                        <a:pt x="186741" y="240601"/>
                        <a:pt x="120301" y="240601"/>
                      </a:cubicBezTo>
                      <a:cubicBezTo>
                        <a:pt x="53860" y="240601"/>
                        <a:pt x="0" y="186741"/>
                        <a:pt x="0" y="120301"/>
                      </a:cubicBezTo>
                      <a:cubicBezTo>
                        <a:pt x="0" y="53860"/>
                        <a:pt x="53860" y="0"/>
                        <a:pt x="120301" y="0"/>
                      </a:cubicBezTo>
                      <a:cubicBezTo>
                        <a:pt x="186741" y="0"/>
                        <a:pt x="240601" y="53860"/>
                        <a:pt x="240601" y="120301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>
                  <a:noFill/>
                </a:ln>
                <a:effectLst>
                  <a:outerShdw blurRad="635000" dist="114300" dir="5400000" algn="t" rotWithShape="0">
                    <a:prstClr val="black">
                      <a:alpha val="1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ID">
                    <a:solidFill>
                      <a:schemeClr val="lt1"/>
                    </a:solidFill>
                  </a:endParaRPr>
                </a:p>
              </p:txBody>
            </p:sp>
            <p:sp>
              <p:nvSpPr>
                <p:cNvPr id="158" name="Freeform: Shape 157">
                  <a:extLst>
                    <a:ext uri="{FF2B5EF4-FFF2-40B4-BE49-F238E27FC236}">
                      <a16:creationId xmlns:a16="http://schemas.microsoft.com/office/drawing/2014/main" id="{497325E6-6DF7-4356-B254-37652703FEB9}"/>
                    </a:ext>
                  </a:extLst>
                </p:cNvPr>
                <p:cNvSpPr/>
                <p:nvPr/>
              </p:nvSpPr>
              <p:spPr>
                <a:xfrm flipH="1">
                  <a:off x="4388837" y="4926775"/>
                  <a:ext cx="184895" cy="184895"/>
                </a:xfrm>
                <a:custGeom>
                  <a:avLst/>
                  <a:gdLst>
                    <a:gd name="connsiteX0" fmla="*/ 23503 w 160448"/>
                    <a:gd name="connsiteY0" fmla="*/ 23503 h 160448"/>
                    <a:gd name="connsiteX1" fmla="*/ 136946 w 160448"/>
                    <a:gd name="connsiteY1" fmla="*/ 23503 h 160448"/>
                    <a:gd name="connsiteX2" fmla="*/ 136946 w 160448"/>
                    <a:gd name="connsiteY2" fmla="*/ 136946 h 160448"/>
                    <a:gd name="connsiteX3" fmla="*/ 23503 w 160448"/>
                    <a:gd name="connsiteY3" fmla="*/ 136946 h 160448"/>
                    <a:gd name="connsiteX4" fmla="*/ 23503 w 160448"/>
                    <a:gd name="connsiteY4" fmla="*/ 23503 h 1604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0448" h="160448">
                      <a:moveTo>
                        <a:pt x="23503" y="23503"/>
                      </a:moveTo>
                      <a:cubicBezTo>
                        <a:pt x="54840" y="-7834"/>
                        <a:pt x="105608" y="-7834"/>
                        <a:pt x="136946" y="23503"/>
                      </a:cubicBezTo>
                      <a:cubicBezTo>
                        <a:pt x="168283" y="54840"/>
                        <a:pt x="168283" y="105608"/>
                        <a:pt x="136946" y="136946"/>
                      </a:cubicBezTo>
                      <a:cubicBezTo>
                        <a:pt x="105608" y="168283"/>
                        <a:pt x="54840" y="168283"/>
                        <a:pt x="23503" y="136946"/>
                      </a:cubicBezTo>
                      <a:cubicBezTo>
                        <a:pt x="-7834" y="105608"/>
                        <a:pt x="-7834" y="54745"/>
                        <a:pt x="23503" y="23503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>
                  <a:outerShdw blurRad="635000" dist="114300" dir="5400000" algn="t" rotWithShape="0">
                    <a:prstClr val="black">
                      <a:alpha val="1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ID">
                    <a:solidFill>
                      <a:schemeClr val="lt1"/>
                    </a:solidFill>
                  </a:endParaRPr>
                </a:p>
              </p:txBody>
            </p:sp>
          </p:grpSp>
          <p:pic>
            <p:nvPicPr>
              <p:cNvPr id="161" name="Graphic 160">
                <a:extLst>
                  <a:ext uri="{FF2B5EF4-FFF2-40B4-BE49-F238E27FC236}">
                    <a16:creationId xmlns:a16="http://schemas.microsoft.com/office/drawing/2014/main" id="{54C313E6-3227-41C5-9115-6A9A1CC4F40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27"/>
                  </a:ext>
                </a:extLst>
              </a:blip>
              <a:stretch>
                <a:fillRect/>
              </a:stretch>
            </p:blipFill>
            <p:spPr>
              <a:xfrm>
                <a:off x="3791160" y="5248345"/>
                <a:ext cx="459030" cy="459030"/>
              </a:xfrm>
              <a:prstGeom prst="rect">
                <a:avLst/>
              </a:prstGeom>
            </p:spPr>
          </p:pic>
        </p:grpSp>
        <p:sp>
          <p:nvSpPr>
            <p:cNvPr id="177" name="TextBox 176">
              <a:extLst>
                <a:ext uri="{FF2B5EF4-FFF2-40B4-BE49-F238E27FC236}">
                  <a16:creationId xmlns:a16="http://schemas.microsoft.com/office/drawing/2014/main" id="{1D8C514A-22D5-4DED-9115-A5E47828458C}"/>
                </a:ext>
              </a:extLst>
            </p:cNvPr>
            <p:cNvSpPr txBox="1"/>
            <p:nvPr/>
          </p:nvSpPr>
          <p:spPr>
            <a:xfrm>
              <a:off x="6189239" y="3865843"/>
              <a:ext cx="1454610" cy="3154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en-US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Game Hosting</a:t>
              </a:r>
            </a:p>
          </p:txBody>
        </p:sp>
      </p:grpSp>
      <p:sp>
        <p:nvSpPr>
          <p:cNvPr id="215" name="Arrow: Left-Right 214">
            <a:extLst>
              <a:ext uri="{FF2B5EF4-FFF2-40B4-BE49-F238E27FC236}">
                <a16:creationId xmlns:a16="http://schemas.microsoft.com/office/drawing/2014/main" id="{EECC99ED-4BB7-476C-A9B2-DB0246F6A2A7}"/>
              </a:ext>
            </a:extLst>
          </p:cNvPr>
          <p:cNvSpPr/>
          <p:nvPr/>
        </p:nvSpPr>
        <p:spPr>
          <a:xfrm>
            <a:off x="884933" y="2750202"/>
            <a:ext cx="531051" cy="139148"/>
          </a:xfrm>
          <a:prstGeom prst="leftRightArrow">
            <a:avLst/>
          </a:prstGeom>
          <a:solidFill>
            <a:srgbClr val="6D990B"/>
          </a:solidFill>
          <a:ln>
            <a:solidFill>
              <a:srgbClr val="7BAD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" name="Arrow: Left 215">
            <a:extLst>
              <a:ext uri="{FF2B5EF4-FFF2-40B4-BE49-F238E27FC236}">
                <a16:creationId xmlns:a16="http://schemas.microsoft.com/office/drawing/2014/main" id="{B29601BA-B31F-4FB5-8C7A-0FF155579404}"/>
              </a:ext>
            </a:extLst>
          </p:cNvPr>
          <p:cNvSpPr/>
          <p:nvPr/>
        </p:nvSpPr>
        <p:spPr>
          <a:xfrm rot="10800000" flipH="1">
            <a:off x="9597441" y="2690706"/>
            <a:ext cx="439469" cy="163332"/>
          </a:xfrm>
          <a:prstGeom prst="leftArrow">
            <a:avLst/>
          </a:prstGeom>
          <a:solidFill>
            <a:srgbClr val="92D050"/>
          </a:solidFill>
          <a:ln>
            <a:solidFill>
              <a:srgbClr val="84BA0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" name="Arrow: Left 216">
            <a:extLst>
              <a:ext uri="{FF2B5EF4-FFF2-40B4-BE49-F238E27FC236}">
                <a16:creationId xmlns:a16="http://schemas.microsoft.com/office/drawing/2014/main" id="{8C6AA35F-3B09-4C14-A257-091D576633C2}"/>
              </a:ext>
            </a:extLst>
          </p:cNvPr>
          <p:cNvSpPr/>
          <p:nvPr/>
        </p:nvSpPr>
        <p:spPr>
          <a:xfrm rot="10800000" flipH="1">
            <a:off x="5526090" y="2763604"/>
            <a:ext cx="439469" cy="163332"/>
          </a:xfrm>
          <a:prstGeom prst="leftArrow">
            <a:avLst/>
          </a:prstGeom>
          <a:solidFill>
            <a:srgbClr val="92D050"/>
          </a:solidFill>
          <a:ln>
            <a:solidFill>
              <a:srgbClr val="84BA0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8" name="Arrow: Left 217">
            <a:extLst>
              <a:ext uri="{FF2B5EF4-FFF2-40B4-BE49-F238E27FC236}">
                <a16:creationId xmlns:a16="http://schemas.microsoft.com/office/drawing/2014/main" id="{1183280E-9A17-43A3-A35F-2A1946622897}"/>
              </a:ext>
            </a:extLst>
          </p:cNvPr>
          <p:cNvSpPr/>
          <p:nvPr/>
        </p:nvSpPr>
        <p:spPr>
          <a:xfrm rot="10800000" flipH="1">
            <a:off x="802641" y="2563508"/>
            <a:ext cx="439469" cy="163332"/>
          </a:xfrm>
          <a:prstGeom prst="leftArrow">
            <a:avLst/>
          </a:prstGeom>
          <a:solidFill>
            <a:srgbClr val="92D050"/>
          </a:solidFill>
          <a:ln>
            <a:solidFill>
              <a:srgbClr val="84BA0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" name="Arrow: Left 218">
            <a:extLst>
              <a:ext uri="{FF2B5EF4-FFF2-40B4-BE49-F238E27FC236}">
                <a16:creationId xmlns:a16="http://schemas.microsoft.com/office/drawing/2014/main" id="{8671758A-4243-4399-9D28-692DF6B1D99A}"/>
              </a:ext>
            </a:extLst>
          </p:cNvPr>
          <p:cNvSpPr/>
          <p:nvPr/>
        </p:nvSpPr>
        <p:spPr>
          <a:xfrm flipH="1">
            <a:off x="846434" y="2933061"/>
            <a:ext cx="439469" cy="163332"/>
          </a:xfrm>
          <a:prstGeom prst="leftArrow">
            <a:avLst/>
          </a:prstGeom>
          <a:solidFill>
            <a:srgbClr val="92D050"/>
          </a:solidFill>
          <a:ln>
            <a:solidFill>
              <a:srgbClr val="7BAD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" name="Arrow: Left 219">
            <a:extLst>
              <a:ext uri="{FF2B5EF4-FFF2-40B4-BE49-F238E27FC236}">
                <a16:creationId xmlns:a16="http://schemas.microsoft.com/office/drawing/2014/main" id="{5B509C8E-5FBE-4EA0-97BC-102849D7D25B}"/>
              </a:ext>
            </a:extLst>
          </p:cNvPr>
          <p:cNvSpPr/>
          <p:nvPr/>
        </p:nvSpPr>
        <p:spPr>
          <a:xfrm flipH="1">
            <a:off x="5552138" y="2943530"/>
            <a:ext cx="439469" cy="163332"/>
          </a:xfrm>
          <a:prstGeom prst="leftArrow">
            <a:avLst/>
          </a:prstGeom>
          <a:solidFill>
            <a:srgbClr val="92D050"/>
          </a:solidFill>
          <a:ln>
            <a:solidFill>
              <a:srgbClr val="7BAD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" name="Arrow: Left 220">
            <a:extLst>
              <a:ext uri="{FF2B5EF4-FFF2-40B4-BE49-F238E27FC236}">
                <a16:creationId xmlns:a16="http://schemas.microsoft.com/office/drawing/2014/main" id="{1EE114E5-17E9-49E6-A3DE-C3F4ECF73D7D}"/>
              </a:ext>
            </a:extLst>
          </p:cNvPr>
          <p:cNvSpPr/>
          <p:nvPr/>
        </p:nvSpPr>
        <p:spPr>
          <a:xfrm flipH="1">
            <a:off x="9620548" y="2916693"/>
            <a:ext cx="439469" cy="163332"/>
          </a:xfrm>
          <a:prstGeom prst="leftArrow">
            <a:avLst/>
          </a:prstGeom>
          <a:solidFill>
            <a:srgbClr val="92D050"/>
          </a:solidFill>
          <a:ln>
            <a:solidFill>
              <a:srgbClr val="7BAD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2" name="TextBox 221">
            <a:extLst>
              <a:ext uri="{FF2B5EF4-FFF2-40B4-BE49-F238E27FC236}">
                <a16:creationId xmlns:a16="http://schemas.microsoft.com/office/drawing/2014/main" id="{F0B945A9-8471-467A-BEF1-13EE59F6670A}"/>
              </a:ext>
            </a:extLst>
          </p:cNvPr>
          <p:cNvSpPr txBox="1"/>
          <p:nvPr/>
        </p:nvSpPr>
        <p:spPr>
          <a:xfrm>
            <a:off x="980597" y="187583"/>
            <a:ext cx="21849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gradFill>
                  <a:gsLst>
                    <a:gs pos="0">
                      <a:schemeClr val="accent1"/>
                    </a:gs>
                    <a:gs pos="5500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chemeClr val="accent4"/>
                    </a:gs>
                  </a:gsLst>
                  <a:lin ang="2700000" scaled="1"/>
                </a:gradFill>
                <a:latin typeface="+mj-lt"/>
                <a:cs typeface="Space Grotesk" pitchFamily="2" charset="0"/>
              </a:rPr>
              <a:t>- Solutions</a:t>
            </a:r>
            <a:endParaRPr lang="en-US" sz="2000" b="1" dirty="0">
              <a:gradFill>
                <a:gsLst>
                  <a:gs pos="54900">
                    <a:schemeClr val="accent2">
                      <a:lumMod val="60000"/>
                      <a:lumOff val="40000"/>
                    </a:schemeClr>
                  </a:gs>
                  <a:gs pos="0">
                    <a:schemeClr val="accent1"/>
                  </a:gs>
                  <a:gs pos="100000">
                    <a:schemeClr val="accent4"/>
                  </a:gs>
                </a:gsLst>
                <a:lin ang="2700000" scaled="1"/>
              </a:gradFill>
              <a:latin typeface="+mj-lt"/>
              <a:cs typeface="Space Grotesk" pitchFamily="2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1A1A7F6-F473-4DD7-A6E5-FA9295A48822}"/>
              </a:ext>
            </a:extLst>
          </p:cNvPr>
          <p:cNvGrpSpPr/>
          <p:nvPr/>
        </p:nvGrpSpPr>
        <p:grpSpPr>
          <a:xfrm>
            <a:off x="10125002" y="1152832"/>
            <a:ext cx="2185536" cy="3705806"/>
            <a:chOff x="10125002" y="1152832"/>
            <a:chExt cx="2185536" cy="3705806"/>
          </a:xfrm>
        </p:grpSpPr>
        <p:sp>
          <p:nvSpPr>
            <p:cNvPr id="179" name="TextBox 178">
              <a:extLst>
                <a:ext uri="{FF2B5EF4-FFF2-40B4-BE49-F238E27FC236}">
                  <a16:creationId xmlns:a16="http://schemas.microsoft.com/office/drawing/2014/main" id="{84DBBF48-7779-4837-B9CD-486DE872F0F8}"/>
                </a:ext>
              </a:extLst>
            </p:cNvPr>
            <p:cNvSpPr txBox="1"/>
            <p:nvPr/>
          </p:nvSpPr>
          <p:spPr>
            <a:xfrm>
              <a:off x="10125002" y="3582904"/>
              <a:ext cx="2185536" cy="12757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lnSpc>
                  <a:spcPct val="130000"/>
                </a:lnSpc>
                <a:buFontTx/>
                <a:buChar char="-"/>
              </a:pPr>
              <a:r>
                <a:rPr lang="en-US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MMORPG</a:t>
              </a:r>
            </a:p>
            <a:p>
              <a:pPr marL="171450" indent="-171450">
                <a:lnSpc>
                  <a:spcPct val="130000"/>
                </a:lnSpc>
                <a:buFontTx/>
                <a:buChar char="-"/>
              </a:pPr>
              <a:r>
                <a:rPr lang="en-US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Fully Integrated with our solutions/APIS</a:t>
              </a:r>
            </a:p>
            <a:p>
              <a:pPr marL="171450" indent="-171450">
                <a:lnSpc>
                  <a:spcPct val="130000"/>
                </a:lnSpc>
                <a:buFontTx/>
                <a:buChar char="-"/>
              </a:pPr>
              <a:r>
                <a:rPr lang="en-US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In-Game marketplace</a:t>
              </a:r>
            </a:p>
            <a:p>
              <a:pPr marL="171450" indent="-171450">
                <a:lnSpc>
                  <a:spcPct val="130000"/>
                </a:lnSpc>
                <a:buFontTx/>
                <a:buChar char="-"/>
              </a:pPr>
              <a:endPara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pic>
          <p:nvPicPr>
            <p:cNvPr id="9" name="Picture 8" descr="Text, logo&#10;&#10;Description automatically generated">
              <a:extLst>
                <a:ext uri="{FF2B5EF4-FFF2-40B4-BE49-F238E27FC236}">
                  <a16:creationId xmlns:a16="http://schemas.microsoft.com/office/drawing/2014/main" id="{997AAB26-0AA9-40EF-88F9-FB60C44444BD}"/>
                </a:ext>
              </a:extLst>
            </p:cNvPr>
            <p:cNvPicPr>
              <a:picLocks noChangeAspect="1"/>
            </p:cNvPicPr>
            <p:nvPr/>
          </p:nvPicPr>
          <p:blipFill>
            <a:blip r:embed="rId2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46717" y="1152832"/>
              <a:ext cx="1098626" cy="65642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41882932"/>
      </p:ext>
    </p:extLst>
  </p:cSld>
  <p:clrMapOvr>
    <a:masterClrMapping/>
  </p:clrMapOvr>
  <p:transition spd="slow">
    <p:push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7" dur="1000"/>
                                            <p:tgtEl>
                                              <p:spTgt spid="1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1" accel="22667" fill="hold" grpId="0" nodeType="withEffect" p14:presetBounceEnd="81333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1333">
                                          <p:cBhvr additive="base">
                                            <p:cTn id="10" dur="1250" fill="hold"/>
                                            <p:tgtEl>
                                              <p:spTgt spid="1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1333">
                                          <p:cBhvr additive="base">
                                            <p:cTn id="11" dur="1250" fill="hold"/>
                                            <p:tgtEl>
                                              <p:spTgt spid="1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1" accel="22667" fill="hold" grpId="0" nodeType="withEffect" p14:presetBounceEnd="81333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1333">
                                          <p:cBhvr additive="base">
                                            <p:cTn id="14" dur="1250" fill="hold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1333">
                                          <p:cBhvr additive="base">
                                            <p:cTn id="15" dur="1250" fill="hold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1" accel="22667" fill="hold" grpId="0" nodeType="withEffect" p14:presetBounceEnd="81333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1333">
                                          <p:cBhvr additive="base">
                                            <p:cTn id="18" dur="125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1333">
                                          <p:cBhvr additive="base">
                                            <p:cTn id="19" dur="125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1" accel="22667" fill="hold" grpId="0" nodeType="withEffect" p14:presetBounceEnd="81333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1333">
                                          <p:cBhvr additive="base">
                                            <p:cTn id="22" dur="1250" fill="hold"/>
                                            <p:tgtEl>
                                              <p:spTgt spid="1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1333">
                                          <p:cBhvr additive="base">
                                            <p:cTn id="23" dur="1250" fill="hold"/>
                                            <p:tgtEl>
                                              <p:spTgt spid="1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4" fill="hold">
                          <p:stCondLst>
                            <p:cond delay="indefinite"/>
                          </p:stCondLst>
                          <p:childTnLst>
                            <p:par>
                              <p:cTn id="2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6" presetID="2" presetClass="entr" presetSubtype="4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750" fill="hold"/>
                                            <p:tgtEl>
                                              <p:spTgt spid="20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750" fill="hold"/>
                                            <p:tgtEl>
                                              <p:spTgt spid="20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0" fill="hold">
                          <p:stCondLst>
                            <p:cond delay="indefinite"/>
                          </p:stCondLst>
                          <p:childTnLst>
                            <p:par>
                              <p:cTn id="3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2" presetID="22" presetClass="entr" presetSubtype="4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34" dur="750"/>
                                            <p:tgtEl>
                                              <p:spTgt spid="20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5" fill="hold">
                          <p:stCondLst>
                            <p:cond delay="indefinite"/>
                          </p:stCondLst>
                          <p:childTnLst>
                            <p:par>
                              <p:cTn id="3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7" presetID="22" presetClass="entr" presetSubtype="4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39" dur="750"/>
                                            <p:tgtEl>
                                              <p:spTgt spid="20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0" fill="hold">
                          <p:stCondLst>
                            <p:cond delay="indefinite"/>
                          </p:stCondLst>
                          <p:childTnLst>
                            <p:par>
                              <p:cTn id="4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2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4" dur="750"/>
                                            <p:tgtEl>
                                              <p:spTgt spid="20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5" fill="hold">
                          <p:stCondLst>
                            <p:cond delay="indefinite"/>
                          </p:stCondLst>
                          <p:childTnLst>
                            <p:par>
                              <p:cTn id="4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7" presetID="22" presetClass="entr" presetSubtype="1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49" dur="75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0" fill="hold">
                          <p:stCondLst>
                            <p:cond delay="indefinite"/>
                          </p:stCondLst>
                          <p:childTnLst>
                            <p:par>
                              <p:cTn id="5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2" presetID="22" presetClass="entr" presetSubtype="1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54" dur="75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5" fill="hold">
                          <p:stCondLst>
                            <p:cond delay="indefinite"/>
                          </p:stCondLst>
                          <p:childTnLst>
                            <p:par>
                              <p:cTn id="5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7" presetID="22" presetClass="entr" presetSubtype="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59" dur="750"/>
                                            <p:tgtEl>
                                              <p:spTgt spid="19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0" fill="hold">
                          <p:stCondLst>
                            <p:cond delay="indefinite"/>
                          </p:stCondLst>
                          <p:childTnLst>
                            <p:par>
                              <p:cTn id="6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2" presetID="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4" dur="10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5" dur="10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6" fill="hold">
                          <p:stCondLst>
                            <p:cond delay="indefinite"/>
                          </p:stCondLst>
                          <p:childTnLst>
                            <p:par>
                              <p:cTn id="6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8" presetID="22" presetClass="entr" presetSubtype="2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70" dur="750"/>
                                            <p:tgtEl>
                                              <p:spTgt spid="2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1" fill="hold">
                          <p:stCondLst>
                            <p:cond delay="indefinite"/>
                          </p:stCondLst>
                          <p:childTnLst>
                            <p:par>
                              <p:cTn id="7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3" presetID="2" presetClass="entr" presetSubtype="4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5" dur="750" fill="hold"/>
                                            <p:tgtEl>
                                              <p:spTgt spid="2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6" dur="750" fill="hold"/>
                                            <p:tgtEl>
                                              <p:spTgt spid="2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7" fill="hold">
                          <p:stCondLst>
                            <p:cond delay="indefinite"/>
                          </p:stCondLst>
                          <p:childTnLst>
                            <p:par>
                              <p:cTn id="7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9" presetID="22" presetClass="entr" presetSubtype="4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81" dur="750"/>
                                            <p:tgtEl>
                                              <p:spTgt spid="20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82" fill="hold">
                          <p:stCondLst>
                            <p:cond delay="indefinite"/>
                          </p:stCondLst>
                          <p:childTnLst>
                            <p:par>
                              <p:cTn id="8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4" presetID="22" presetClass="entr" presetSubtype="4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86" dur="750"/>
                                            <p:tgtEl>
                                              <p:spTgt spid="20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87" fill="hold">
                          <p:stCondLst>
                            <p:cond delay="indefinite"/>
                          </p:stCondLst>
                          <p:childTnLst>
                            <p:par>
                              <p:cTn id="8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9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91" dur="750"/>
                                            <p:tgtEl>
                                              <p:spTgt spid="2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2" fill="hold">
                          <p:stCondLst>
                            <p:cond delay="indefinite"/>
                          </p:stCondLst>
                          <p:childTnLst>
                            <p:par>
                              <p:cTn id="9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4" presetID="22" presetClass="entr" presetSubtype="1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96" dur="750"/>
                                            <p:tgtEl>
                                              <p:spTgt spid="2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7" fill="hold">
                          <p:stCondLst>
                            <p:cond delay="indefinite"/>
                          </p:stCondLst>
                          <p:childTnLst>
                            <p:par>
                              <p:cTn id="9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9" presetID="22" presetClass="entr" presetSubtype="1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01" dur="750"/>
                                            <p:tgtEl>
                                              <p:spTgt spid="20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02" fill="hold">
                          <p:stCondLst>
                            <p:cond delay="indefinite"/>
                          </p:stCondLst>
                          <p:childTnLst>
                            <p:par>
                              <p:cTn id="10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4" presetID="22" presetClass="entr" presetSubtype="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06" dur="750"/>
                                            <p:tgtEl>
                                              <p:spTgt spid="20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07" fill="hold">
                          <p:stCondLst>
                            <p:cond delay="indefinite"/>
                          </p:stCondLst>
                          <p:childTnLst>
                            <p:par>
                              <p:cTn id="10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9" presetID="2" presetClass="entr" presetSubtype="4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1" dur="750" fill="hold"/>
                                            <p:tgtEl>
                                              <p:spTgt spid="2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2" dur="750" fill="hold"/>
                                            <p:tgtEl>
                                              <p:spTgt spid="2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13" fill="hold">
                          <p:stCondLst>
                            <p:cond delay="indefinite"/>
                          </p:stCondLst>
                          <p:childTnLst>
                            <p:par>
                              <p:cTn id="11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5" presetID="22" presetClass="entr" presetSubtype="4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7" dur="75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18" fill="hold">
                          <p:stCondLst>
                            <p:cond delay="indefinite"/>
                          </p:stCondLst>
                          <p:childTnLst>
                            <p:par>
                              <p:cTn id="11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20" presetID="22" presetClass="entr" presetSubtype="2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22" dur="750"/>
                                            <p:tgtEl>
                                              <p:spTgt spid="2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23" fill="hold">
                          <p:stCondLst>
                            <p:cond delay="indefinite"/>
                          </p:stCondLst>
                          <p:childTnLst>
                            <p:par>
                              <p:cTn id="12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25" presetID="22" presetClass="entr" presetSubtype="2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27" dur="750"/>
                                            <p:tgtEl>
                                              <p:spTgt spid="2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28" fill="hold">
                          <p:stCondLst>
                            <p:cond delay="indefinite"/>
                          </p:stCondLst>
                          <p:childTnLst>
                            <p:par>
                              <p:cTn id="12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30" presetID="22" presetClass="entr" presetSubtype="2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32" dur="750"/>
                                            <p:tgtEl>
                                              <p:spTgt spid="2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33" fill="hold">
                          <p:stCondLst>
                            <p:cond delay="indefinite"/>
                          </p:stCondLst>
                          <p:childTnLst>
                            <p:par>
                              <p:cTn id="13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35" presetID="2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37" dur="750"/>
                                            <p:tgtEl>
                                              <p:spTgt spid="2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38" fill="hold">
                          <p:stCondLst>
                            <p:cond delay="indefinite"/>
                          </p:stCondLst>
                          <p:childTnLst>
                            <p:par>
                              <p:cTn id="13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40" presetID="2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42" dur="500"/>
                                            <p:tgtEl>
                                              <p:spTgt spid="2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43" fill="hold">
                          <p:stCondLst>
                            <p:cond delay="indefinite"/>
                          </p:stCondLst>
                          <p:childTnLst>
                            <p:par>
                              <p:cTn id="14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45" presetID="2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47" dur="750"/>
                                            <p:tgtEl>
                                              <p:spTgt spid="2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36" grpId="0" animBg="1"/>
          <p:bldP spid="134" grpId="0" animBg="1"/>
          <p:bldP spid="135" grpId="0" animBg="1"/>
          <p:bldP spid="137" grpId="0" animBg="1"/>
          <p:bldP spid="215" grpId="0" animBg="1"/>
          <p:bldP spid="216" grpId="0" animBg="1"/>
          <p:bldP spid="217" grpId="0" animBg="1"/>
          <p:bldP spid="218" grpId="0" animBg="1"/>
          <p:bldP spid="219" grpId="0" animBg="1"/>
          <p:bldP spid="220" grpId="0" animBg="1"/>
          <p:bldP spid="221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7" dur="1000"/>
                                            <p:tgtEl>
                                              <p:spTgt spid="1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1" accel="22667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" dur="1250" fill="hold"/>
                                            <p:tgtEl>
                                              <p:spTgt spid="1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" dur="1250" fill="hold"/>
                                            <p:tgtEl>
                                              <p:spTgt spid="1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1" accel="22667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" dur="1250" fill="hold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" dur="1250" fill="hold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1" accel="22667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125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125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1" accel="22667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1250" fill="hold"/>
                                            <p:tgtEl>
                                              <p:spTgt spid="1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1250" fill="hold"/>
                                            <p:tgtEl>
                                              <p:spTgt spid="1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4" fill="hold">
                          <p:stCondLst>
                            <p:cond delay="indefinite"/>
                          </p:stCondLst>
                          <p:childTnLst>
                            <p:par>
                              <p:cTn id="2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6" presetID="2" presetClass="entr" presetSubtype="4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750" fill="hold"/>
                                            <p:tgtEl>
                                              <p:spTgt spid="20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750" fill="hold"/>
                                            <p:tgtEl>
                                              <p:spTgt spid="20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0" fill="hold">
                          <p:stCondLst>
                            <p:cond delay="indefinite"/>
                          </p:stCondLst>
                          <p:childTnLst>
                            <p:par>
                              <p:cTn id="3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2" presetID="22" presetClass="entr" presetSubtype="4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34" dur="750"/>
                                            <p:tgtEl>
                                              <p:spTgt spid="20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5" fill="hold">
                          <p:stCondLst>
                            <p:cond delay="indefinite"/>
                          </p:stCondLst>
                          <p:childTnLst>
                            <p:par>
                              <p:cTn id="3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7" presetID="22" presetClass="entr" presetSubtype="4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39" dur="750"/>
                                            <p:tgtEl>
                                              <p:spTgt spid="20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0" fill="hold">
                          <p:stCondLst>
                            <p:cond delay="indefinite"/>
                          </p:stCondLst>
                          <p:childTnLst>
                            <p:par>
                              <p:cTn id="4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2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4" dur="750"/>
                                            <p:tgtEl>
                                              <p:spTgt spid="20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5" fill="hold">
                          <p:stCondLst>
                            <p:cond delay="indefinite"/>
                          </p:stCondLst>
                          <p:childTnLst>
                            <p:par>
                              <p:cTn id="4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7" presetID="22" presetClass="entr" presetSubtype="1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49" dur="75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0" fill="hold">
                          <p:stCondLst>
                            <p:cond delay="indefinite"/>
                          </p:stCondLst>
                          <p:childTnLst>
                            <p:par>
                              <p:cTn id="5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2" presetID="22" presetClass="entr" presetSubtype="1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54" dur="75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5" fill="hold">
                          <p:stCondLst>
                            <p:cond delay="indefinite"/>
                          </p:stCondLst>
                          <p:childTnLst>
                            <p:par>
                              <p:cTn id="5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7" presetID="22" presetClass="entr" presetSubtype="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59" dur="750"/>
                                            <p:tgtEl>
                                              <p:spTgt spid="19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0" fill="hold">
                          <p:stCondLst>
                            <p:cond delay="indefinite"/>
                          </p:stCondLst>
                          <p:childTnLst>
                            <p:par>
                              <p:cTn id="6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2" presetID="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4" dur="10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5" dur="10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6" fill="hold">
                          <p:stCondLst>
                            <p:cond delay="indefinite"/>
                          </p:stCondLst>
                          <p:childTnLst>
                            <p:par>
                              <p:cTn id="6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8" presetID="22" presetClass="entr" presetSubtype="2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70" dur="750"/>
                                            <p:tgtEl>
                                              <p:spTgt spid="2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1" fill="hold">
                          <p:stCondLst>
                            <p:cond delay="indefinite"/>
                          </p:stCondLst>
                          <p:childTnLst>
                            <p:par>
                              <p:cTn id="7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3" presetID="2" presetClass="entr" presetSubtype="4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5" dur="750" fill="hold"/>
                                            <p:tgtEl>
                                              <p:spTgt spid="2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6" dur="750" fill="hold"/>
                                            <p:tgtEl>
                                              <p:spTgt spid="2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7" fill="hold">
                          <p:stCondLst>
                            <p:cond delay="indefinite"/>
                          </p:stCondLst>
                          <p:childTnLst>
                            <p:par>
                              <p:cTn id="7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9" presetID="22" presetClass="entr" presetSubtype="4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81" dur="750"/>
                                            <p:tgtEl>
                                              <p:spTgt spid="20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82" fill="hold">
                          <p:stCondLst>
                            <p:cond delay="indefinite"/>
                          </p:stCondLst>
                          <p:childTnLst>
                            <p:par>
                              <p:cTn id="8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4" presetID="22" presetClass="entr" presetSubtype="4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86" dur="750"/>
                                            <p:tgtEl>
                                              <p:spTgt spid="20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87" fill="hold">
                          <p:stCondLst>
                            <p:cond delay="indefinite"/>
                          </p:stCondLst>
                          <p:childTnLst>
                            <p:par>
                              <p:cTn id="8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9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91" dur="750"/>
                                            <p:tgtEl>
                                              <p:spTgt spid="2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2" fill="hold">
                          <p:stCondLst>
                            <p:cond delay="indefinite"/>
                          </p:stCondLst>
                          <p:childTnLst>
                            <p:par>
                              <p:cTn id="9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4" presetID="22" presetClass="entr" presetSubtype="1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96" dur="750"/>
                                            <p:tgtEl>
                                              <p:spTgt spid="2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7" fill="hold">
                          <p:stCondLst>
                            <p:cond delay="indefinite"/>
                          </p:stCondLst>
                          <p:childTnLst>
                            <p:par>
                              <p:cTn id="9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9" presetID="22" presetClass="entr" presetSubtype="1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01" dur="750"/>
                                            <p:tgtEl>
                                              <p:spTgt spid="20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02" fill="hold">
                          <p:stCondLst>
                            <p:cond delay="indefinite"/>
                          </p:stCondLst>
                          <p:childTnLst>
                            <p:par>
                              <p:cTn id="10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4" presetID="22" presetClass="entr" presetSubtype="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06" dur="750"/>
                                            <p:tgtEl>
                                              <p:spTgt spid="20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07" fill="hold">
                          <p:stCondLst>
                            <p:cond delay="indefinite"/>
                          </p:stCondLst>
                          <p:childTnLst>
                            <p:par>
                              <p:cTn id="10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9" presetID="2" presetClass="entr" presetSubtype="4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1" dur="750" fill="hold"/>
                                            <p:tgtEl>
                                              <p:spTgt spid="2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2" dur="750" fill="hold"/>
                                            <p:tgtEl>
                                              <p:spTgt spid="2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13" fill="hold">
                          <p:stCondLst>
                            <p:cond delay="indefinite"/>
                          </p:stCondLst>
                          <p:childTnLst>
                            <p:par>
                              <p:cTn id="11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5" presetID="22" presetClass="entr" presetSubtype="4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7" dur="75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18" fill="hold">
                          <p:stCondLst>
                            <p:cond delay="indefinite"/>
                          </p:stCondLst>
                          <p:childTnLst>
                            <p:par>
                              <p:cTn id="11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20" presetID="22" presetClass="entr" presetSubtype="2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22" dur="750"/>
                                            <p:tgtEl>
                                              <p:spTgt spid="2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23" fill="hold">
                          <p:stCondLst>
                            <p:cond delay="indefinite"/>
                          </p:stCondLst>
                          <p:childTnLst>
                            <p:par>
                              <p:cTn id="12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25" presetID="22" presetClass="entr" presetSubtype="2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27" dur="750"/>
                                            <p:tgtEl>
                                              <p:spTgt spid="2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28" fill="hold">
                          <p:stCondLst>
                            <p:cond delay="indefinite"/>
                          </p:stCondLst>
                          <p:childTnLst>
                            <p:par>
                              <p:cTn id="12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30" presetID="22" presetClass="entr" presetSubtype="2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32" dur="750"/>
                                            <p:tgtEl>
                                              <p:spTgt spid="2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33" fill="hold">
                          <p:stCondLst>
                            <p:cond delay="indefinite"/>
                          </p:stCondLst>
                          <p:childTnLst>
                            <p:par>
                              <p:cTn id="13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35" presetID="2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37" dur="750"/>
                                            <p:tgtEl>
                                              <p:spTgt spid="2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38" fill="hold">
                          <p:stCondLst>
                            <p:cond delay="indefinite"/>
                          </p:stCondLst>
                          <p:childTnLst>
                            <p:par>
                              <p:cTn id="13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40" presetID="2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42" dur="500"/>
                                            <p:tgtEl>
                                              <p:spTgt spid="2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43" fill="hold">
                          <p:stCondLst>
                            <p:cond delay="indefinite"/>
                          </p:stCondLst>
                          <p:childTnLst>
                            <p:par>
                              <p:cTn id="14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45" presetID="2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47" dur="750"/>
                                            <p:tgtEl>
                                              <p:spTgt spid="2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36" grpId="0" animBg="1"/>
          <p:bldP spid="134" grpId="0" animBg="1"/>
          <p:bldP spid="135" grpId="0" animBg="1"/>
          <p:bldP spid="137" grpId="0" animBg="1"/>
          <p:bldP spid="215" grpId="0" animBg="1"/>
          <p:bldP spid="216" grpId="0" animBg="1"/>
          <p:bldP spid="217" grpId="0" animBg="1"/>
          <p:bldP spid="218" grpId="0" animBg="1"/>
          <p:bldP spid="219" grpId="0" animBg="1"/>
          <p:bldP spid="220" grpId="0" animBg="1"/>
          <p:bldP spid="221" grpId="0" animBg="1"/>
        </p:bldLst>
      </p:timing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5A97B7AE-61C2-8147-8558-41E0A2E4DA32}"/>
              </a:ext>
            </a:extLst>
          </p:cNvPr>
          <p:cNvSpPr/>
          <p:nvPr/>
        </p:nvSpPr>
        <p:spPr>
          <a:xfrm>
            <a:off x="3867874" y="1406646"/>
            <a:ext cx="4456253" cy="4456253"/>
          </a:xfrm>
          <a:prstGeom prst="ellipse">
            <a:avLst/>
          </a:prstGeom>
          <a:solidFill>
            <a:schemeClr val="accent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G"/>
          </a:p>
        </p:txBody>
      </p:sp>
      <p:sp>
        <p:nvSpPr>
          <p:cNvPr id="6" name="Arc 5">
            <a:extLst>
              <a:ext uri="{FF2B5EF4-FFF2-40B4-BE49-F238E27FC236}">
                <a16:creationId xmlns:a16="http://schemas.microsoft.com/office/drawing/2014/main" id="{EF6CBC23-3270-FF43-B92B-2491378E1E4E}"/>
              </a:ext>
            </a:extLst>
          </p:cNvPr>
          <p:cNvSpPr>
            <a:spLocks noChangeAspect="1"/>
          </p:cNvSpPr>
          <p:nvPr/>
        </p:nvSpPr>
        <p:spPr>
          <a:xfrm>
            <a:off x="3456972" y="995744"/>
            <a:ext cx="5278056" cy="5278056"/>
          </a:xfrm>
          <a:prstGeom prst="arc">
            <a:avLst>
              <a:gd name="adj1" fmla="val 8893269"/>
              <a:gd name="adj2" fmla="val 1895933"/>
            </a:avLst>
          </a:prstGeom>
          <a:ln w="381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G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143D213-494B-1742-A106-352F50126686}"/>
              </a:ext>
            </a:extLst>
          </p:cNvPr>
          <p:cNvSpPr txBox="1"/>
          <p:nvPr/>
        </p:nvSpPr>
        <p:spPr>
          <a:xfrm>
            <a:off x="4321215" y="3454319"/>
            <a:ext cx="3549570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200" b="1" dirty="0">
                <a:solidFill>
                  <a:srgbClr val="FFFFFF"/>
                </a:solidFill>
                <a:latin typeface="Raleway" panose="020B0503030101060003" pitchFamily="34" charset="77"/>
                <a:ea typeface="Roboto Medium" panose="02000000000000000000" pitchFamily="2" charset="0"/>
                <a:cs typeface="Gill Sans" panose="020B0502020104020203" pitchFamily="34" charset="-79"/>
              </a:rPr>
              <a:t>Ecosystem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AFC1087-BFE9-F042-BDEC-084F73F88D4D}"/>
              </a:ext>
            </a:extLst>
          </p:cNvPr>
          <p:cNvSpPr txBox="1"/>
          <p:nvPr/>
        </p:nvSpPr>
        <p:spPr>
          <a:xfrm>
            <a:off x="5324562" y="3154897"/>
            <a:ext cx="1542876" cy="216396"/>
          </a:xfrm>
          <a:prstGeom prst="roundRect">
            <a:avLst>
              <a:gd name="adj" fmla="val 50000"/>
            </a:avLst>
          </a:prstGeom>
          <a:solidFill>
            <a:srgbClr val="FFFFFF"/>
          </a:solidFill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1000" dirty="0" err="1">
                <a:solidFill>
                  <a:schemeClr val="accent1"/>
                </a:solidFill>
                <a:latin typeface="Raleway Medium" panose="020B0503030101060003" pitchFamily="34" charset="77"/>
              </a:rPr>
              <a:t>Wodo</a:t>
            </a:r>
            <a:r>
              <a:rPr lang="en-US" sz="1000" dirty="0">
                <a:solidFill>
                  <a:schemeClr val="accent1"/>
                </a:solidFill>
                <a:latin typeface="Raleway Medium" panose="020B0503030101060003" pitchFamily="34" charset="77"/>
              </a:rPr>
              <a:t> Gaming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4B2F76E-C199-F34C-BC50-883753CF76F0}"/>
              </a:ext>
            </a:extLst>
          </p:cNvPr>
          <p:cNvCxnSpPr>
            <a:cxnSpLocks/>
          </p:cNvCxnSpPr>
          <p:nvPr/>
        </p:nvCxnSpPr>
        <p:spPr>
          <a:xfrm>
            <a:off x="5589815" y="4126223"/>
            <a:ext cx="1012371" cy="0"/>
          </a:xfrm>
          <a:prstGeom prst="line">
            <a:avLst/>
          </a:prstGeom>
          <a:ln w="38100" cap="rnd">
            <a:solidFill>
              <a:srgbClr val="FFFFFF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Cube 92">
            <a:extLst>
              <a:ext uri="{FF2B5EF4-FFF2-40B4-BE49-F238E27FC236}">
                <a16:creationId xmlns:a16="http://schemas.microsoft.com/office/drawing/2014/main" id="{7F9D19C2-E1A5-3241-A066-993DEF1FBB43}"/>
              </a:ext>
            </a:extLst>
          </p:cNvPr>
          <p:cNvSpPr/>
          <p:nvPr/>
        </p:nvSpPr>
        <p:spPr>
          <a:xfrm rot="17280501">
            <a:off x="10661358" y="198798"/>
            <a:ext cx="509921" cy="509921"/>
          </a:xfrm>
          <a:prstGeom prst="cube">
            <a:avLst/>
          </a:prstGeom>
          <a:gradFill>
            <a:gsLst>
              <a:gs pos="549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  <a:gs pos="100000">
                <a:schemeClr val="accent4"/>
              </a:gs>
            </a:gsLst>
            <a:lin ang="2700000" scaled="1"/>
          </a:gradFill>
          <a:ln cap="rnd">
            <a:noFill/>
            <a:round/>
          </a:ln>
          <a:effectLst>
            <a:outerShdw blurRad="292100" dist="508000" dir="5400000" algn="t" rotWithShape="0">
              <a:prstClr val="black">
                <a:alpha val="1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id-ID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927AB70C-D550-3147-ADFF-A8942718C334}"/>
              </a:ext>
            </a:extLst>
          </p:cNvPr>
          <p:cNvSpPr/>
          <p:nvPr/>
        </p:nvSpPr>
        <p:spPr>
          <a:xfrm flipH="1" flipV="1">
            <a:off x="-12363" y="5261946"/>
            <a:ext cx="1196571" cy="1289785"/>
          </a:xfrm>
          <a:prstGeom prst="ellipse">
            <a:avLst/>
          </a:prstGeom>
          <a:gradFill>
            <a:gsLst>
              <a:gs pos="55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  <a:gs pos="100000">
                <a:schemeClr val="accent4"/>
              </a:gs>
            </a:gsLst>
            <a:lin ang="2700000" scaled="1"/>
          </a:gra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ID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882B0D89-F313-406F-972B-E5C92B210701}"/>
              </a:ext>
            </a:extLst>
          </p:cNvPr>
          <p:cNvSpPr txBox="1"/>
          <p:nvPr/>
        </p:nvSpPr>
        <p:spPr>
          <a:xfrm>
            <a:off x="4361541" y="4357664"/>
            <a:ext cx="354957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b="1" dirty="0">
                <a:solidFill>
                  <a:srgbClr val="FFFFFF"/>
                </a:solidFill>
                <a:latin typeface="Raleway" panose="020B0503030101060003" pitchFamily="34" charset="77"/>
                <a:ea typeface="Roboto Medium" panose="02000000000000000000" pitchFamily="2" charset="0"/>
                <a:cs typeface="Gill Sans" panose="020B0502020104020203" pitchFamily="34" charset="-79"/>
              </a:rPr>
              <a:t>Built for builders by builders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996E5BB-0F02-47DA-9F10-C3979607D116}"/>
              </a:ext>
            </a:extLst>
          </p:cNvPr>
          <p:cNvGrpSpPr/>
          <p:nvPr/>
        </p:nvGrpSpPr>
        <p:grpSpPr>
          <a:xfrm>
            <a:off x="616034" y="2938564"/>
            <a:ext cx="3002650" cy="677108"/>
            <a:chOff x="616034" y="2938564"/>
            <a:chExt cx="3002650" cy="677108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D56684F6-7844-D24E-A0D1-EA99003D13E4}"/>
                </a:ext>
              </a:extLst>
            </p:cNvPr>
            <p:cNvGrpSpPr/>
            <p:nvPr/>
          </p:nvGrpSpPr>
          <p:grpSpPr>
            <a:xfrm>
              <a:off x="616034" y="2938564"/>
              <a:ext cx="3002650" cy="677108"/>
              <a:chOff x="1654564" y="1256422"/>
              <a:chExt cx="3002650" cy="677108"/>
            </a:xfrm>
          </p:grpSpPr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3C6BC7B2-25D6-CA4C-96B2-CD201AF7495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361541" y="1372856"/>
                <a:ext cx="295673" cy="295673"/>
              </a:xfrm>
              <a:prstGeom prst="ellipse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38100" dist="12700" dir="5400000" algn="t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EG"/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258535D2-FBE3-FA4E-934E-42FE3AF5DA6F}"/>
                  </a:ext>
                </a:extLst>
              </p:cNvPr>
              <p:cNvSpPr/>
              <p:nvPr/>
            </p:nvSpPr>
            <p:spPr>
              <a:xfrm>
                <a:off x="1654564" y="1256422"/>
                <a:ext cx="1912499" cy="677108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r"/>
                <a:r>
                  <a:rPr lang="en-US" sz="2000" b="1" dirty="0">
                    <a:solidFill>
                      <a:schemeClr val="accent1"/>
                    </a:solidFill>
                    <a:latin typeface="Raleway" panose="020B0503030101060003" pitchFamily="34" charset="77"/>
                    <a:ea typeface="Roboto Medium" panose="02000000000000000000" pitchFamily="2" charset="0"/>
                    <a:cs typeface="Open Sans" panose="020B0606030504020204" pitchFamily="34" charset="0"/>
                  </a:rPr>
                  <a:t>Crowd Funding</a:t>
                </a:r>
              </a:p>
              <a:p>
                <a:pPr algn="r"/>
                <a:r>
                  <a:rPr lang="en-US" sz="1200" b="1" dirty="0" err="1">
                    <a:solidFill>
                      <a:schemeClr val="tx2"/>
                    </a:solidFill>
                    <a:latin typeface="Raleway SemiBold" panose="020B0503030101060003" pitchFamily="34" charset="77"/>
                    <a:ea typeface="Roboto Medium" panose="02000000000000000000" pitchFamily="2" charset="0"/>
                    <a:cs typeface="Open Sans" panose="020B0606030504020204" pitchFamily="34" charset="0"/>
                  </a:rPr>
                  <a:t>Tokenomics</a:t>
                </a:r>
                <a:r>
                  <a:rPr lang="en-US" sz="1200" b="1" dirty="0">
                    <a:solidFill>
                      <a:schemeClr val="tx2"/>
                    </a:solidFill>
                    <a:latin typeface="Raleway SemiBold" panose="020B0503030101060003" pitchFamily="34" charset="77"/>
                    <a:ea typeface="Roboto Medium" panose="02000000000000000000" pitchFamily="2" charset="0"/>
                    <a:cs typeface="Open Sans" panose="020B0606030504020204" pitchFamily="34" charset="0"/>
                  </a:rPr>
                  <a:t>,</a:t>
                </a:r>
              </a:p>
              <a:p>
                <a:pPr algn="r"/>
                <a:r>
                  <a:rPr lang="en-US" sz="1200" b="1" dirty="0">
                    <a:solidFill>
                      <a:schemeClr val="tx2"/>
                    </a:solidFill>
                    <a:latin typeface="Raleway SemiBold" panose="020B0503030101060003" pitchFamily="34" charset="77"/>
                    <a:ea typeface="Roboto Medium" panose="02000000000000000000" pitchFamily="2" charset="0"/>
                    <a:cs typeface="Open Sans" panose="020B0606030504020204" pitchFamily="34" charset="0"/>
                  </a:rPr>
                  <a:t>Launchpad partnerships</a:t>
                </a:r>
              </a:p>
            </p:txBody>
          </p:sp>
        </p:grpSp>
        <p:pic>
          <p:nvPicPr>
            <p:cNvPr id="23" name="Graphic 22" descr="Flying Money with solid fill">
              <a:extLst>
                <a:ext uri="{FF2B5EF4-FFF2-40B4-BE49-F238E27FC236}">
                  <a16:creationId xmlns:a16="http://schemas.microsoft.com/office/drawing/2014/main" id="{B2E8FE84-86C3-46AA-9460-C0C11B6424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683671" y="2978827"/>
              <a:ext cx="596581" cy="596581"/>
            </a:xfrm>
            <a:prstGeom prst="rect">
              <a:avLst/>
            </a:prstGeom>
          </p:spPr>
        </p:pic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51378147-F5DE-4D0F-B7BA-C9D9FD1E306C}"/>
              </a:ext>
            </a:extLst>
          </p:cNvPr>
          <p:cNvGrpSpPr/>
          <p:nvPr/>
        </p:nvGrpSpPr>
        <p:grpSpPr>
          <a:xfrm>
            <a:off x="621714" y="4665364"/>
            <a:ext cx="3371478" cy="880462"/>
            <a:chOff x="621714" y="4665364"/>
            <a:chExt cx="3371478" cy="880462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1FEEAC81-4194-D74F-9FA7-27F3CFCBA2D3}"/>
                </a:ext>
              </a:extLst>
            </p:cNvPr>
            <p:cNvGrpSpPr/>
            <p:nvPr/>
          </p:nvGrpSpPr>
          <p:grpSpPr>
            <a:xfrm>
              <a:off x="621714" y="4684052"/>
              <a:ext cx="3371478" cy="861774"/>
              <a:chOff x="881772" y="4684052"/>
              <a:chExt cx="3111413" cy="861774"/>
            </a:xfrm>
          </p:grpSpPr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94131EDD-AD97-6242-9F29-157A65DD759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697512" y="4864071"/>
                <a:ext cx="295673" cy="295673"/>
              </a:xfrm>
              <a:prstGeom prst="ellipse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38100" dist="12700" dir="5400000" algn="t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EG"/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6F0D919C-B167-EF46-8AFF-097FE37759AC}"/>
                  </a:ext>
                </a:extLst>
              </p:cNvPr>
              <p:cNvSpPr/>
              <p:nvPr/>
            </p:nvSpPr>
            <p:spPr>
              <a:xfrm>
                <a:off x="881772" y="4684052"/>
                <a:ext cx="1942390" cy="861774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r"/>
                <a:r>
                  <a:rPr lang="en-US" sz="2000" b="1" dirty="0">
                    <a:solidFill>
                      <a:schemeClr val="accent1"/>
                    </a:solidFill>
                    <a:latin typeface="Raleway" panose="020B0503030101060003" pitchFamily="34" charset="77"/>
                    <a:ea typeface="Roboto Medium" panose="02000000000000000000" pitchFamily="2" charset="0"/>
                    <a:cs typeface="Open Sans" panose="020B0606030504020204" pitchFamily="34" charset="0"/>
                  </a:rPr>
                  <a:t>Development</a:t>
                </a:r>
              </a:p>
              <a:p>
                <a:pPr algn="r"/>
                <a:r>
                  <a:rPr lang="en-US" sz="1200" b="1" dirty="0">
                    <a:solidFill>
                      <a:schemeClr val="tx2"/>
                    </a:solidFill>
                    <a:latin typeface="Raleway SemiBold" panose="020B0503030101060003" pitchFamily="34" charset="77"/>
                    <a:ea typeface="Roboto Medium" panose="02000000000000000000" pitchFamily="2" charset="0"/>
                    <a:cs typeface="Open Sans" panose="020B0606030504020204" pitchFamily="34" charset="0"/>
                  </a:rPr>
                  <a:t>Idea, </a:t>
                </a:r>
                <a:r>
                  <a:rPr lang="en-US" sz="1200" b="1" dirty="0" err="1">
                    <a:solidFill>
                      <a:schemeClr val="tx2"/>
                    </a:solidFill>
                    <a:latin typeface="Raleway SemiBold" panose="020B0503030101060003" pitchFamily="34" charset="77"/>
                    <a:ea typeface="Roboto Medium" panose="02000000000000000000" pitchFamily="2" charset="0"/>
                    <a:cs typeface="Open Sans" panose="020B0606030504020204" pitchFamily="34" charset="0"/>
                  </a:rPr>
                  <a:t>Wodo</a:t>
                </a:r>
                <a:r>
                  <a:rPr lang="en-US" sz="1200" b="1" dirty="0">
                    <a:solidFill>
                      <a:schemeClr val="tx2"/>
                    </a:solidFill>
                    <a:latin typeface="Raleway SemiBold" panose="020B0503030101060003" pitchFamily="34" charset="77"/>
                    <a:ea typeface="Roboto Medium" panose="02000000000000000000" pitchFamily="2" charset="0"/>
                    <a:cs typeface="Open Sans" panose="020B0606030504020204" pitchFamily="34" charset="0"/>
                  </a:rPr>
                  <a:t> SDK, client libraries, </a:t>
                </a:r>
              </a:p>
              <a:p>
                <a:pPr algn="r"/>
                <a:r>
                  <a:rPr lang="en-US" sz="1200" b="1" dirty="0">
                    <a:solidFill>
                      <a:schemeClr val="tx2"/>
                    </a:solidFill>
                    <a:latin typeface="Raleway SemiBold" panose="020B0503030101060003" pitchFamily="34" charset="77"/>
                    <a:ea typeface="Roboto Medium" panose="02000000000000000000" pitchFamily="2" charset="0"/>
                    <a:cs typeface="Open Sans" panose="020B0606030504020204" pitchFamily="34" charset="0"/>
                  </a:rPr>
                  <a:t>in-game economics,  </a:t>
                </a:r>
              </a:p>
            </p:txBody>
          </p:sp>
        </p:grpSp>
        <p:pic>
          <p:nvPicPr>
            <p:cNvPr id="26" name="Graphic 25" descr="Programmer female with solid fill">
              <a:extLst>
                <a:ext uri="{FF2B5EF4-FFF2-40B4-BE49-F238E27FC236}">
                  <a16:creationId xmlns:a16="http://schemas.microsoft.com/office/drawing/2014/main" id="{4C5B858A-EB02-422C-96FD-C78CB59494E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2817025" y="4665364"/>
              <a:ext cx="675122" cy="675122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EE6E6A3-4780-45BF-8C84-3F34ECE5C976}"/>
              </a:ext>
            </a:extLst>
          </p:cNvPr>
          <p:cNvGrpSpPr/>
          <p:nvPr/>
        </p:nvGrpSpPr>
        <p:grpSpPr>
          <a:xfrm>
            <a:off x="981573" y="602599"/>
            <a:ext cx="3583417" cy="1477328"/>
            <a:chOff x="981573" y="602599"/>
            <a:chExt cx="3583417" cy="1477328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F1F4082A-287A-0A4C-A19C-C56F233B0E1E}"/>
                </a:ext>
              </a:extLst>
            </p:cNvPr>
            <p:cNvGrpSpPr/>
            <p:nvPr/>
          </p:nvGrpSpPr>
          <p:grpSpPr>
            <a:xfrm>
              <a:off x="981573" y="602599"/>
              <a:ext cx="3583417" cy="1477328"/>
              <a:chOff x="48027" y="2302063"/>
              <a:chExt cx="3583417" cy="1477328"/>
            </a:xfrm>
          </p:grpSpPr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505AC5F2-F986-EF4F-95F9-743124E0EE5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335771" y="3118464"/>
                <a:ext cx="295673" cy="295673"/>
              </a:xfrm>
              <a:prstGeom prst="ellipse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38100" dist="12700" dir="5400000" algn="t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EG"/>
              </a:p>
            </p:txBody>
          </p: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39B06646-5480-CB42-8F3C-785D5B86EDF2}"/>
                  </a:ext>
                </a:extLst>
              </p:cNvPr>
              <p:cNvSpPr/>
              <p:nvPr/>
            </p:nvSpPr>
            <p:spPr>
              <a:xfrm>
                <a:off x="48027" y="2302063"/>
                <a:ext cx="2411490" cy="1477328"/>
              </a:xfrm>
              <a:prstGeom prst="rect">
                <a:avLst/>
              </a:prstGeom>
            </p:spPr>
            <p:txBody>
              <a:bodyPr wrap="square" lIns="0" tIns="0" rIns="0" bIns="0" anchor="b">
                <a:spAutoFit/>
              </a:bodyPr>
              <a:lstStyle/>
              <a:p>
                <a:pPr algn="r"/>
                <a:r>
                  <a:rPr lang="en-US" sz="2000" b="1" dirty="0">
                    <a:solidFill>
                      <a:schemeClr val="accent1"/>
                    </a:solidFill>
                    <a:latin typeface="Raleway" panose="020B0503030101060003" pitchFamily="34" charset="77"/>
                    <a:ea typeface="Roboto Medium" panose="02000000000000000000" pitchFamily="2" charset="0"/>
                    <a:cs typeface="Open Sans" panose="020B0606030504020204" pitchFamily="34" charset="0"/>
                  </a:rPr>
                  <a:t>Game Hub/Store</a:t>
                </a:r>
              </a:p>
              <a:p>
                <a:pPr algn="r"/>
                <a:r>
                  <a:rPr lang="en-US" sz="2000" b="1" dirty="0">
                    <a:solidFill>
                      <a:schemeClr val="accent1"/>
                    </a:solidFill>
                    <a:latin typeface="Raleway" panose="020B0503030101060003" pitchFamily="34" charset="77"/>
                    <a:ea typeface="Roboto Medium" panose="02000000000000000000" pitchFamily="2" charset="0"/>
                    <a:cs typeface="Open Sans" panose="020B0606030504020204" pitchFamily="34" charset="0"/>
                  </a:rPr>
                  <a:t>Marketplace </a:t>
                </a:r>
              </a:p>
              <a:p>
                <a:pPr algn="r"/>
                <a:r>
                  <a:rPr lang="en-US" sz="2000" b="1" dirty="0">
                    <a:solidFill>
                      <a:schemeClr val="accent1"/>
                    </a:solidFill>
                    <a:latin typeface="Raleway" panose="020B0503030101060003" pitchFamily="34" charset="77"/>
                    <a:ea typeface="Roboto Medium" panose="02000000000000000000" pitchFamily="2" charset="0"/>
                    <a:cs typeface="Open Sans" panose="020B0606030504020204" pitchFamily="34" charset="0"/>
                  </a:rPr>
                  <a:t>Integration</a:t>
                </a:r>
              </a:p>
              <a:p>
                <a:pPr algn="r"/>
                <a:r>
                  <a:rPr lang="en-US" sz="1200" b="1" dirty="0">
                    <a:solidFill>
                      <a:schemeClr val="tx2"/>
                    </a:solidFill>
                    <a:latin typeface="Raleway SemiBold" panose="020B0503030101060003" pitchFamily="34" charset="77"/>
                    <a:ea typeface="Roboto Medium" panose="02000000000000000000" pitchFamily="2" charset="0"/>
                    <a:cs typeface="Open Sans" panose="020B0606030504020204" pitchFamily="34" charset="0"/>
                  </a:rPr>
                  <a:t>Beta testing,</a:t>
                </a:r>
              </a:p>
              <a:p>
                <a:pPr algn="r"/>
                <a:r>
                  <a:rPr lang="en-US" sz="1200" b="1" dirty="0">
                    <a:solidFill>
                      <a:schemeClr val="tx2"/>
                    </a:solidFill>
                    <a:latin typeface="Raleway SemiBold" panose="020B0503030101060003" pitchFamily="34" charset="77"/>
                    <a:ea typeface="Roboto Medium" panose="02000000000000000000" pitchFamily="2" charset="0"/>
                    <a:cs typeface="Open Sans" panose="020B0606030504020204" pitchFamily="34" charset="0"/>
                  </a:rPr>
                  <a:t>Controlled testing, </a:t>
                </a:r>
              </a:p>
              <a:p>
                <a:pPr algn="r"/>
                <a:r>
                  <a:rPr lang="en-US" sz="1200" b="1" dirty="0">
                    <a:solidFill>
                      <a:schemeClr val="tx2"/>
                    </a:solidFill>
                    <a:latin typeface="Raleway SemiBold" panose="020B0503030101060003" pitchFamily="34" charset="77"/>
                    <a:ea typeface="Roboto Medium" panose="02000000000000000000" pitchFamily="2" charset="0"/>
                    <a:cs typeface="Open Sans" panose="020B0606030504020204" pitchFamily="34" charset="0"/>
                  </a:rPr>
                  <a:t>feedback loops, tunings</a:t>
                </a:r>
              </a:p>
            </p:txBody>
          </p:sp>
        </p:grpSp>
        <p:pic>
          <p:nvPicPr>
            <p:cNvPr id="28" name="Graphic 27" descr="Plugged Unplugged with solid fill">
              <a:extLst>
                <a:ext uri="{FF2B5EF4-FFF2-40B4-BE49-F238E27FC236}">
                  <a16:creationId xmlns:a16="http://schemas.microsoft.com/office/drawing/2014/main" id="{0FC0E818-D24F-45FE-BAFB-1456F1448C0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3546144" y="942104"/>
              <a:ext cx="642962" cy="642962"/>
            </a:xfrm>
            <a:prstGeom prst="rect">
              <a:avLst/>
            </a:prstGeom>
          </p:spPr>
        </p:pic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D3D8BF5A-72E6-4FD4-A22C-80E314C92644}"/>
              </a:ext>
            </a:extLst>
          </p:cNvPr>
          <p:cNvGrpSpPr/>
          <p:nvPr/>
        </p:nvGrpSpPr>
        <p:grpSpPr>
          <a:xfrm>
            <a:off x="7538447" y="1057812"/>
            <a:ext cx="3362339" cy="943650"/>
            <a:chOff x="7538447" y="1057812"/>
            <a:chExt cx="3362339" cy="943650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591C93F8-ED69-A34D-9BCF-C1E866B87E74}"/>
                </a:ext>
              </a:extLst>
            </p:cNvPr>
            <p:cNvGrpSpPr/>
            <p:nvPr/>
          </p:nvGrpSpPr>
          <p:grpSpPr>
            <a:xfrm>
              <a:off x="7538447" y="1057812"/>
              <a:ext cx="3362339" cy="943650"/>
              <a:chOff x="7538447" y="1057812"/>
              <a:chExt cx="3362339" cy="943650"/>
            </a:xfrm>
          </p:grpSpPr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A511A328-94E2-514E-A32F-5A82251E0F9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538447" y="1372856"/>
                <a:ext cx="295673" cy="295673"/>
              </a:xfrm>
              <a:prstGeom prst="ellipse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38100" dist="12700" dir="5400000" algn="t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EG"/>
              </a:p>
            </p:txBody>
          </p: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E69ADAB9-23F9-D54A-A9C9-CD4B662808A1}"/>
                  </a:ext>
                </a:extLst>
              </p:cNvPr>
              <p:cNvGrpSpPr/>
              <p:nvPr/>
            </p:nvGrpSpPr>
            <p:grpSpPr>
              <a:xfrm>
                <a:off x="9093505" y="1057812"/>
                <a:ext cx="1807281" cy="943650"/>
                <a:chOff x="9106129" y="1269030"/>
                <a:chExt cx="1807281" cy="943650"/>
              </a:xfrm>
            </p:grpSpPr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C38C563B-31FC-E44D-849C-74961E07729C}"/>
                    </a:ext>
                  </a:extLst>
                </p:cNvPr>
                <p:cNvSpPr/>
                <p:nvPr/>
              </p:nvSpPr>
              <p:spPr>
                <a:xfrm>
                  <a:off x="9132725" y="1658682"/>
                  <a:ext cx="1780685" cy="553998"/>
                </a:xfrm>
                <a:prstGeom prst="rect">
                  <a:avLst/>
                </a:prstGeom>
              </p:spPr>
              <p:txBody>
                <a:bodyPr wrap="square" lIns="0" tIns="0" rIns="0" bIns="0">
                  <a:spAutoFit/>
                </a:bodyPr>
                <a:lstStyle/>
                <a:p>
                  <a:r>
                    <a:rPr lang="en-US" sz="1200" b="1" dirty="0">
                      <a:solidFill>
                        <a:schemeClr val="tx2"/>
                      </a:solidFill>
                      <a:latin typeface="Raleway SemiBold" panose="020B0503030101060003" pitchFamily="34" charset="77"/>
                      <a:ea typeface="Roboto Medium" panose="02000000000000000000" pitchFamily="2" charset="0"/>
                      <a:cs typeface="Open Sans" panose="020B0606030504020204" pitchFamily="34" charset="0"/>
                    </a:rPr>
                    <a:t>Optional: Low latency, high performance hosting environment</a:t>
                  </a:r>
                </a:p>
              </p:txBody>
            </p:sp>
            <p:sp>
              <p:nvSpPr>
                <p:cNvPr id="20" name="Rectangle 19">
                  <a:extLst>
                    <a:ext uri="{FF2B5EF4-FFF2-40B4-BE49-F238E27FC236}">
                      <a16:creationId xmlns:a16="http://schemas.microsoft.com/office/drawing/2014/main" id="{CC251629-7856-B942-8A83-C2CD75FB97FB}"/>
                    </a:ext>
                  </a:extLst>
                </p:cNvPr>
                <p:cNvSpPr/>
                <p:nvPr/>
              </p:nvSpPr>
              <p:spPr>
                <a:xfrm>
                  <a:off x="9106129" y="1269030"/>
                  <a:ext cx="1780684" cy="307777"/>
                </a:xfrm>
                <a:prstGeom prst="rect">
                  <a:avLst/>
                </a:prstGeom>
              </p:spPr>
              <p:txBody>
                <a:bodyPr wrap="square" lIns="0" tIns="0" rIns="0" bIns="0">
                  <a:spAutoFit/>
                </a:bodyPr>
                <a:lstStyle/>
                <a:p>
                  <a:r>
                    <a:rPr lang="en-US" sz="2000" b="1" dirty="0">
                      <a:solidFill>
                        <a:schemeClr val="accent1"/>
                      </a:solidFill>
                      <a:latin typeface="Raleway" panose="020B0503030101060003" pitchFamily="34" charset="77"/>
                      <a:ea typeface="Roboto Medium" panose="02000000000000000000" pitchFamily="2" charset="0"/>
                      <a:cs typeface="Open Sans" panose="020B0606030504020204" pitchFamily="34" charset="0"/>
                    </a:rPr>
                    <a:t>Game Hosting</a:t>
                  </a:r>
                </a:p>
              </p:txBody>
            </p:sp>
          </p:grpSp>
        </p:grpSp>
        <p:pic>
          <p:nvPicPr>
            <p:cNvPr id="31" name="Graphic 30" descr="Server with solid fill">
              <a:extLst>
                <a:ext uri="{FF2B5EF4-FFF2-40B4-BE49-F238E27FC236}">
                  <a16:creationId xmlns:a16="http://schemas.microsoft.com/office/drawing/2014/main" id="{8CB81D7E-6A89-4279-A991-DB89E96D9DA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8218449" y="1125983"/>
              <a:ext cx="642962" cy="642962"/>
            </a:xfrm>
            <a:prstGeom prst="rect">
              <a:avLst/>
            </a:prstGeom>
          </p:spPr>
        </p:pic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1997F0BC-5D84-4C40-8C84-7E80962B687C}"/>
              </a:ext>
            </a:extLst>
          </p:cNvPr>
          <p:cNvGrpSpPr/>
          <p:nvPr/>
        </p:nvGrpSpPr>
        <p:grpSpPr>
          <a:xfrm>
            <a:off x="8549980" y="2837121"/>
            <a:ext cx="3350341" cy="1291607"/>
            <a:chOff x="8549980" y="2837121"/>
            <a:chExt cx="3350341" cy="1291607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87BFA145-CE9A-3F48-AA2F-B85C48FD1F17}"/>
                </a:ext>
              </a:extLst>
            </p:cNvPr>
            <p:cNvGrpSpPr/>
            <p:nvPr/>
          </p:nvGrpSpPr>
          <p:grpSpPr>
            <a:xfrm>
              <a:off x="8549980" y="2837121"/>
              <a:ext cx="3350341" cy="1291607"/>
              <a:chOff x="8549980" y="2837121"/>
              <a:chExt cx="3350341" cy="1291607"/>
            </a:xfrm>
          </p:grpSpPr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id="{2EA90F67-6A7C-6844-97A7-BBA86BE88EE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8549980" y="3118464"/>
                <a:ext cx="295673" cy="295673"/>
              </a:xfrm>
              <a:prstGeom prst="ellipse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38100" dist="12700" dir="5400000" algn="t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EG"/>
              </a:p>
            </p:txBody>
          </p:sp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A026449B-502E-4842-98E3-C1D08E9916E2}"/>
                  </a:ext>
                </a:extLst>
              </p:cNvPr>
              <p:cNvGrpSpPr/>
              <p:nvPr/>
            </p:nvGrpSpPr>
            <p:grpSpPr>
              <a:xfrm>
                <a:off x="9773116" y="2837121"/>
                <a:ext cx="2127205" cy="1291607"/>
                <a:chOff x="9257032" y="1281510"/>
                <a:chExt cx="2127205" cy="1291607"/>
              </a:xfrm>
            </p:grpSpPr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ED3D4F71-B80E-2C4C-AB02-D3031917B4A1}"/>
                    </a:ext>
                  </a:extLst>
                </p:cNvPr>
                <p:cNvSpPr/>
                <p:nvPr/>
              </p:nvSpPr>
              <p:spPr>
                <a:xfrm>
                  <a:off x="9274941" y="1649787"/>
                  <a:ext cx="1958721" cy="923330"/>
                </a:xfrm>
                <a:prstGeom prst="rect">
                  <a:avLst/>
                </a:prstGeom>
              </p:spPr>
              <p:txBody>
                <a:bodyPr wrap="square" lIns="0" tIns="0" rIns="0" bIns="0">
                  <a:spAutoFit/>
                </a:bodyPr>
                <a:lstStyle/>
                <a:p>
                  <a:r>
                    <a:rPr lang="en-US" sz="1200" b="1" dirty="0">
                      <a:solidFill>
                        <a:schemeClr val="tx2"/>
                      </a:solidFill>
                      <a:latin typeface="Raleway SemiBold" panose="020B0503030101060003" pitchFamily="34" charset="77"/>
                      <a:ea typeface="Roboto Medium" panose="02000000000000000000" pitchFamily="2" charset="0"/>
                      <a:cs typeface="Open Sans" panose="020B0606030504020204" pitchFamily="34" charset="0"/>
                    </a:rPr>
                    <a:t>Going live, “zero touch” user registration into Games via Game Hub, active community support, tournaments</a:t>
                  </a:r>
                </a:p>
              </p:txBody>
            </p:sp>
            <p:sp>
              <p:nvSpPr>
                <p:cNvPr id="40" name="Rectangle 39">
                  <a:extLst>
                    <a:ext uri="{FF2B5EF4-FFF2-40B4-BE49-F238E27FC236}">
                      <a16:creationId xmlns:a16="http://schemas.microsoft.com/office/drawing/2014/main" id="{8B609E8B-8B1B-644D-97CE-92A66EF38A4C}"/>
                    </a:ext>
                  </a:extLst>
                </p:cNvPr>
                <p:cNvSpPr/>
                <p:nvPr/>
              </p:nvSpPr>
              <p:spPr>
                <a:xfrm>
                  <a:off x="9257032" y="1281510"/>
                  <a:ext cx="2127205" cy="307777"/>
                </a:xfrm>
                <a:prstGeom prst="rect">
                  <a:avLst/>
                </a:prstGeom>
              </p:spPr>
              <p:txBody>
                <a:bodyPr wrap="square" lIns="0" tIns="0" rIns="0" bIns="0">
                  <a:spAutoFit/>
                </a:bodyPr>
                <a:lstStyle/>
                <a:p>
                  <a:r>
                    <a:rPr lang="en-US" sz="2000" b="1" dirty="0">
                      <a:solidFill>
                        <a:schemeClr val="accent1"/>
                      </a:solidFill>
                      <a:latin typeface="Raleway" panose="020B0503030101060003" pitchFamily="34" charset="77"/>
                      <a:ea typeface="Roboto Medium" panose="02000000000000000000" pitchFamily="2" charset="0"/>
                      <a:cs typeface="Open Sans" panose="020B0606030504020204" pitchFamily="34" charset="0"/>
                    </a:rPr>
                    <a:t>Launch</a:t>
                  </a:r>
                </a:p>
              </p:txBody>
            </p:sp>
          </p:grpSp>
        </p:grpSp>
        <p:pic>
          <p:nvPicPr>
            <p:cNvPr id="34" name="Graphic 33" descr="Rocket with solid fill">
              <a:extLst>
                <a:ext uri="{FF2B5EF4-FFF2-40B4-BE49-F238E27FC236}">
                  <a16:creationId xmlns:a16="http://schemas.microsoft.com/office/drawing/2014/main" id="{9CEAE768-8746-4ED0-8805-F853FCBCB54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8905900" y="2941801"/>
              <a:ext cx="642587" cy="642587"/>
            </a:xfrm>
            <a:prstGeom prst="rect">
              <a:avLst/>
            </a:prstGeom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08FA5B1B-3C58-4DE0-827C-2F397F39B171}"/>
              </a:ext>
            </a:extLst>
          </p:cNvPr>
          <p:cNvGrpSpPr/>
          <p:nvPr/>
        </p:nvGrpSpPr>
        <p:grpSpPr>
          <a:xfrm>
            <a:off x="8218449" y="4633867"/>
            <a:ext cx="3697846" cy="1146199"/>
            <a:chOff x="8202475" y="4633669"/>
            <a:chExt cx="3697846" cy="1146199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76160148-E9E8-134B-BF01-DFAE04ED8201}"/>
                </a:ext>
              </a:extLst>
            </p:cNvPr>
            <p:cNvGrpSpPr/>
            <p:nvPr/>
          </p:nvGrpSpPr>
          <p:grpSpPr>
            <a:xfrm>
              <a:off x="8202475" y="4633669"/>
              <a:ext cx="3697846" cy="1146199"/>
              <a:chOff x="8202475" y="4633669"/>
              <a:chExt cx="3697846" cy="1146199"/>
            </a:xfrm>
          </p:grpSpPr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4EE03E10-45E8-B540-974D-7CF22FF1793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8202475" y="4864071"/>
                <a:ext cx="295673" cy="295673"/>
              </a:xfrm>
              <a:prstGeom prst="ellipse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38100" dist="12700" dir="5400000" algn="t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EG"/>
              </a:p>
            </p:txBody>
          </p:sp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01AFB18B-7398-3F46-B2C5-F8DA3D35499C}"/>
                  </a:ext>
                </a:extLst>
              </p:cNvPr>
              <p:cNvGrpSpPr/>
              <p:nvPr/>
            </p:nvGrpSpPr>
            <p:grpSpPr>
              <a:xfrm>
                <a:off x="9588962" y="4633669"/>
                <a:ext cx="2311359" cy="1146199"/>
                <a:chOff x="9232589" y="1269030"/>
                <a:chExt cx="2311359" cy="1146199"/>
              </a:xfrm>
            </p:grpSpPr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358A2F29-8860-8347-9A87-6B272428DBEE}"/>
                    </a:ext>
                  </a:extLst>
                </p:cNvPr>
                <p:cNvSpPr/>
                <p:nvPr/>
              </p:nvSpPr>
              <p:spPr>
                <a:xfrm>
                  <a:off x="9274383" y="1676565"/>
                  <a:ext cx="2269565" cy="738664"/>
                </a:xfrm>
                <a:prstGeom prst="rect">
                  <a:avLst/>
                </a:prstGeom>
              </p:spPr>
              <p:txBody>
                <a:bodyPr wrap="square" lIns="0" tIns="0" rIns="0" bIns="0">
                  <a:spAutoFit/>
                </a:bodyPr>
                <a:lstStyle/>
                <a:p>
                  <a:r>
                    <a:rPr lang="en-US" sz="1200" b="1" dirty="0">
                      <a:solidFill>
                        <a:schemeClr val="tx2"/>
                      </a:solidFill>
                      <a:latin typeface="Raleway SemiBold" panose="020B0503030101060003" pitchFamily="34" charset="77"/>
                      <a:ea typeface="Roboto Medium" panose="02000000000000000000" pitchFamily="2" charset="0"/>
                      <a:cs typeface="Open Sans" panose="020B0606030504020204" pitchFamily="34" charset="0"/>
                    </a:rPr>
                    <a:t>Live data, statistics for in-game economics, Game Hub, Marketplace, Game Store. Tuning algorithms-AI</a:t>
                  </a:r>
                </a:p>
              </p:txBody>
            </p: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179123AA-1EFC-CD42-84BF-24128BE2F2AC}"/>
                    </a:ext>
                  </a:extLst>
                </p:cNvPr>
                <p:cNvSpPr/>
                <p:nvPr/>
              </p:nvSpPr>
              <p:spPr>
                <a:xfrm>
                  <a:off x="9232589" y="1269030"/>
                  <a:ext cx="1648649" cy="307777"/>
                </a:xfrm>
                <a:prstGeom prst="rect">
                  <a:avLst/>
                </a:prstGeom>
              </p:spPr>
              <p:txBody>
                <a:bodyPr wrap="square" lIns="0" tIns="0" rIns="0" bIns="0">
                  <a:spAutoFit/>
                </a:bodyPr>
                <a:lstStyle/>
                <a:p>
                  <a:r>
                    <a:rPr lang="en-US" sz="2000" b="1" dirty="0">
                      <a:solidFill>
                        <a:schemeClr val="accent1"/>
                      </a:solidFill>
                      <a:latin typeface="Raleway" panose="020B0503030101060003" pitchFamily="34" charset="77"/>
                      <a:ea typeface="Roboto Medium" panose="02000000000000000000" pitchFamily="2" charset="0"/>
                      <a:cs typeface="Open Sans" panose="020B0606030504020204" pitchFamily="34" charset="0"/>
                    </a:rPr>
                    <a:t>Analytics</a:t>
                  </a:r>
                </a:p>
              </p:txBody>
            </p:sp>
          </p:grpSp>
        </p:grpSp>
        <p:pic>
          <p:nvPicPr>
            <p:cNvPr id="36" name="Graphic 35" descr="Statistics with solid fill">
              <a:extLst>
                <a:ext uri="{FF2B5EF4-FFF2-40B4-BE49-F238E27FC236}">
                  <a16:creationId xmlns:a16="http://schemas.microsoft.com/office/drawing/2014/main" id="{38ADF8C9-0AB6-4EB1-9020-4BEA695EC839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8710067" y="4788954"/>
              <a:ext cx="642587" cy="642587"/>
            </a:xfrm>
            <a:prstGeom prst="rect">
              <a:avLst/>
            </a:prstGeom>
          </p:spPr>
        </p:pic>
      </p:grpSp>
      <p:grpSp>
        <p:nvGrpSpPr>
          <p:cNvPr id="98" name="Group 97">
            <a:extLst>
              <a:ext uri="{FF2B5EF4-FFF2-40B4-BE49-F238E27FC236}">
                <a16:creationId xmlns:a16="http://schemas.microsoft.com/office/drawing/2014/main" id="{D874ABC1-19BA-4A3E-8D4D-565E22855885}"/>
              </a:ext>
            </a:extLst>
          </p:cNvPr>
          <p:cNvGrpSpPr/>
          <p:nvPr/>
        </p:nvGrpSpPr>
        <p:grpSpPr>
          <a:xfrm>
            <a:off x="151251" y="3623714"/>
            <a:ext cx="3267257" cy="517308"/>
            <a:chOff x="990065" y="3722086"/>
            <a:chExt cx="2556079" cy="517308"/>
          </a:xfrm>
        </p:grpSpPr>
        <p:pic>
          <p:nvPicPr>
            <p:cNvPr id="53" name="Graphic 52" descr="Information outline">
              <a:extLst>
                <a:ext uri="{FF2B5EF4-FFF2-40B4-BE49-F238E27FC236}">
                  <a16:creationId xmlns:a16="http://schemas.microsoft.com/office/drawing/2014/main" id="{02EBF64B-4E07-49A5-BD31-6221F49B14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990065" y="3722086"/>
              <a:ext cx="388286" cy="388286"/>
            </a:xfrm>
            <a:prstGeom prst="rect">
              <a:avLst/>
            </a:prstGeom>
          </p:spPr>
        </p:pic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35DE2840-56EF-4A60-9CCC-13B1EB5E6CEE}"/>
                </a:ext>
              </a:extLst>
            </p:cNvPr>
            <p:cNvSpPr txBox="1"/>
            <p:nvPr/>
          </p:nvSpPr>
          <p:spPr>
            <a:xfrm>
              <a:off x="1302641" y="3777729"/>
              <a:ext cx="2243503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200" b="1" dirty="0">
                  <a:solidFill>
                    <a:srgbClr val="74A30B"/>
                  </a:solidFill>
                  <a:latin typeface="Amasis MT Pro" panose="02040504050005020304" pitchFamily="18" charset="0"/>
                  <a:ea typeface="Roboto Medium" panose="02000000000000000000" pitchFamily="2" charset="0"/>
                  <a:cs typeface="Aparajita" panose="020B0502040204020203" pitchFamily="18" charset="0"/>
                </a:rPr>
                <a:t>Funding via partnered Launchpads</a:t>
              </a:r>
              <a:endParaRPr lang="en-US" sz="1200" dirty="0">
                <a:solidFill>
                  <a:srgbClr val="74A30B"/>
                </a:solidFill>
                <a:latin typeface="Amasis MT Pro" panose="02040504050005020304" pitchFamily="18" charset="0"/>
                <a:cs typeface="Aparajita" panose="020B0502040204020203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15842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25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" dur="125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125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1" accel="22667" fill="hold" grpId="0" nodeType="withEffect" p14:presetBounceEnd="81333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1333">
                                          <p:cBhvr additive="base">
                                            <p:cTn id="16" dur="125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1333">
                                          <p:cBhvr additive="base">
                                            <p:cTn id="17" dur="125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1" accel="22667" fill="hold" grpId="0" nodeType="withEffect" p14:presetBounceEnd="81333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1333">
                                          <p:cBhvr additive="base">
                                            <p:cTn id="20" dur="125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1333">
                                          <p:cBhvr additive="base">
                                            <p:cTn id="21" dur="125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1250"/>
                                            <p:tgtEl>
                                              <p:spTgt spid="9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5" fill="hold">
                          <p:stCondLst>
                            <p:cond delay="indefinite"/>
                          </p:stCondLst>
                          <p:childTnLst>
                            <p:par>
                              <p:cTn id="2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7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9" dur="10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0" fill="hold">
                          <p:stCondLst>
                            <p:cond delay="indefinite"/>
                          </p:stCondLst>
                          <p:childTnLst>
                            <p:par>
                              <p:cTn id="3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2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4" dur="10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5" fill="hold">
                          <p:stCondLst>
                            <p:cond delay="indefinite"/>
                          </p:stCondLst>
                          <p:childTnLst>
                            <p:par>
                              <p:cTn id="3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7" presetID="16" presetClass="entr" presetSubtype="21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39" dur="750"/>
                                            <p:tgtEl>
                                              <p:spTgt spid="9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0" fill="hold">
                          <p:stCondLst>
                            <p:cond delay="indefinite"/>
                          </p:stCondLst>
                          <p:childTnLst>
                            <p:par>
                              <p:cTn id="4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2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4" dur="10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5" fill="hold">
                          <p:stCondLst>
                            <p:cond delay="indefinite"/>
                          </p:stCondLst>
                          <p:childTnLst>
                            <p:par>
                              <p:cTn id="4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7" presetID="22" presetClass="entr" presetSubtype="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49" dur="10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0" fill="hold">
                          <p:stCondLst>
                            <p:cond delay="indefinite"/>
                          </p:stCondLst>
                          <p:childTnLst>
                            <p:par>
                              <p:cTn id="5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2" presetID="22" presetClass="entr" presetSubtype="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54" dur="1000"/>
                                            <p:tgtEl>
                                              <p:spTgt spid="9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5" fill="hold">
                          <p:stCondLst>
                            <p:cond delay="indefinite"/>
                          </p:stCondLst>
                          <p:childTnLst>
                            <p:par>
                              <p:cTn id="5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7" presetID="22" presetClass="entr" presetSubtype="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59" dur="10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4" grpId="0"/>
          <p:bldP spid="15" grpId="0" animBg="1"/>
          <p:bldP spid="93" grpId="0" animBg="1"/>
          <p:bldP spid="94" grpId="0" animBg="1"/>
          <p:bldP spid="95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25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" dur="125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125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1" accel="22667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125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125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1" accel="22667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125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125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1250"/>
                                            <p:tgtEl>
                                              <p:spTgt spid="9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5" fill="hold">
                          <p:stCondLst>
                            <p:cond delay="indefinite"/>
                          </p:stCondLst>
                          <p:childTnLst>
                            <p:par>
                              <p:cTn id="2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7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9" dur="10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0" fill="hold">
                          <p:stCondLst>
                            <p:cond delay="indefinite"/>
                          </p:stCondLst>
                          <p:childTnLst>
                            <p:par>
                              <p:cTn id="3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2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4" dur="10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5" fill="hold">
                          <p:stCondLst>
                            <p:cond delay="indefinite"/>
                          </p:stCondLst>
                          <p:childTnLst>
                            <p:par>
                              <p:cTn id="3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7" presetID="16" presetClass="entr" presetSubtype="21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39" dur="750"/>
                                            <p:tgtEl>
                                              <p:spTgt spid="9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0" fill="hold">
                          <p:stCondLst>
                            <p:cond delay="indefinite"/>
                          </p:stCondLst>
                          <p:childTnLst>
                            <p:par>
                              <p:cTn id="4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2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4" dur="10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5" fill="hold">
                          <p:stCondLst>
                            <p:cond delay="indefinite"/>
                          </p:stCondLst>
                          <p:childTnLst>
                            <p:par>
                              <p:cTn id="4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7" presetID="22" presetClass="entr" presetSubtype="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49" dur="10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0" fill="hold">
                          <p:stCondLst>
                            <p:cond delay="indefinite"/>
                          </p:stCondLst>
                          <p:childTnLst>
                            <p:par>
                              <p:cTn id="5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2" presetID="22" presetClass="entr" presetSubtype="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54" dur="1000"/>
                                            <p:tgtEl>
                                              <p:spTgt spid="9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5" fill="hold">
                          <p:stCondLst>
                            <p:cond delay="indefinite"/>
                          </p:stCondLst>
                          <p:childTnLst>
                            <p:par>
                              <p:cTn id="5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7" presetID="22" presetClass="entr" presetSubtype="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59" dur="10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4" grpId="0"/>
          <p:bldP spid="15" grpId="0" animBg="1"/>
          <p:bldP spid="93" grpId="0" animBg="1"/>
          <p:bldP spid="94" grpId="0" animBg="1"/>
          <p:bldP spid="95" grpId="0"/>
        </p:bldLst>
      </p:timing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Oval 122">
            <a:extLst>
              <a:ext uri="{FF2B5EF4-FFF2-40B4-BE49-F238E27FC236}">
                <a16:creationId xmlns:a16="http://schemas.microsoft.com/office/drawing/2014/main" id="{79291449-CA83-4410-A624-38B7618C6322}"/>
              </a:ext>
            </a:extLst>
          </p:cNvPr>
          <p:cNvSpPr/>
          <p:nvPr/>
        </p:nvSpPr>
        <p:spPr>
          <a:xfrm>
            <a:off x="7148390" y="-167564"/>
            <a:ext cx="3076752" cy="3076750"/>
          </a:xfrm>
          <a:prstGeom prst="ellipse">
            <a:avLst/>
          </a:prstGeom>
          <a:gradFill>
            <a:gsLst>
              <a:gs pos="35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  <a:gs pos="100000">
                <a:schemeClr val="accent4"/>
              </a:gs>
            </a:gsLst>
            <a:lin ang="2700000" scaled="1"/>
          </a:gradFill>
          <a:ln>
            <a:noFill/>
          </a:ln>
          <a:effectLst>
            <a:softEdge rad="952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93" name="Freeform: Shape 92">
            <a:extLst>
              <a:ext uri="{FF2B5EF4-FFF2-40B4-BE49-F238E27FC236}">
                <a16:creationId xmlns:a16="http://schemas.microsoft.com/office/drawing/2014/main" id="{03EBBDCA-6999-4074-9EDA-D11B2B4BDA0F}"/>
              </a:ext>
            </a:extLst>
          </p:cNvPr>
          <p:cNvSpPr/>
          <p:nvPr/>
        </p:nvSpPr>
        <p:spPr>
          <a:xfrm>
            <a:off x="0" y="3139864"/>
            <a:ext cx="12192000" cy="3718136"/>
          </a:xfrm>
          <a:custGeom>
            <a:avLst/>
            <a:gdLst>
              <a:gd name="connsiteX0" fmla="*/ 229047 w 12192000"/>
              <a:gd name="connsiteY0" fmla="*/ 357 h 3283969"/>
              <a:gd name="connsiteX1" fmla="*/ 438150 w 12192000"/>
              <a:gd name="connsiteY1" fmla="*/ 7370 h 3283969"/>
              <a:gd name="connsiteX2" fmla="*/ 3505200 w 12192000"/>
              <a:gd name="connsiteY2" fmla="*/ 274070 h 3283969"/>
              <a:gd name="connsiteX3" fmla="*/ 6229350 w 12192000"/>
              <a:gd name="connsiteY3" fmla="*/ 7370 h 3283969"/>
              <a:gd name="connsiteX4" fmla="*/ 9410700 w 12192000"/>
              <a:gd name="connsiteY4" fmla="*/ 331220 h 3283969"/>
              <a:gd name="connsiteX5" fmla="*/ 11906250 w 12192000"/>
              <a:gd name="connsiteY5" fmla="*/ 7370 h 3283969"/>
              <a:gd name="connsiteX6" fmla="*/ 12165806 w 12192000"/>
              <a:gd name="connsiteY6" fmla="*/ 16170 h 3283969"/>
              <a:gd name="connsiteX7" fmla="*/ 12192000 w 12192000"/>
              <a:gd name="connsiteY7" fmla="*/ 18836 h 3283969"/>
              <a:gd name="connsiteX8" fmla="*/ 12192000 w 12192000"/>
              <a:gd name="connsiteY8" fmla="*/ 3283969 h 3283969"/>
              <a:gd name="connsiteX9" fmla="*/ 0 w 12192000"/>
              <a:gd name="connsiteY9" fmla="*/ 3283969 h 3283969"/>
              <a:gd name="connsiteX10" fmla="*/ 0 w 12192000"/>
              <a:gd name="connsiteY10" fmla="*/ 7378 h 3283969"/>
              <a:gd name="connsiteX11" fmla="*/ 75010 w 12192000"/>
              <a:gd name="connsiteY11" fmla="*/ 1864 h 3283969"/>
              <a:gd name="connsiteX12" fmla="*/ 229047 w 12192000"/>
              <a:gd name="connsiteY12" fmla="*/ 357 h 3283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192000" h="3283969">
                <a:moveTo>
                  <a:pt x="229047" y="357"/>
                </a:moveTo>
                <a:cubicBezTo>
                  <a:pt x="288925" y="1169"/>
                  <a:pt x="357981" y="3401"/>
                  <a:pt x="438150" y="7370"/>
                </a:cubicBezTo>
                <a:cubicBezTo>
                  <a:pt x="1079500" y="39120"/>
                  <a:pt x="2540000" y="274070"/>
                  <a:pt x="3505200" y="274070"/>
                </a:cubicBezTo>
                <a:cubicBezTo>
                  <a:pt x="4470400" y="274070"/>
                  <a:pt x="5245102" y="-2155"/>
                  <a:pt x="6229350" y="7370"/>
                </a:cubicBezTo>
                <a:cubicBezTo>
                  <a:pt x="7213601" y="16895"/>
                  <a:pt x="8464550" y="331220"/>
                  <a:pt x="9410700" y="331220"/>
                </a:cubicBezTo>
                <a:cubicBezTo>
                  <a:pt x="10356850" y="331220"/>
                  <a:pt x="11210925" y="10545"/>
                  <a:pt x="11906250" y="7370"/>
                </a:cubicBezTo>
                <a:cubicBezTo>
                  <a:pt x="11993166" y="6973"/>
                  <a:pt x="12079932" y="10148"/>
                  <a:pt x="12165806" y="16170"/>
                </a:cubicBezTo>
                <a:lnTo>
                  <a:pt x="12192000" y="18836"/>
                </a:lnTo>
                <a:lnTo>
                  <a:pt x="12192000" y="3283969"/>
                </a:lnTo>
                <a:lnTo>
                  <a:pt x="0" y="3283969"/>
                </a:lnTo>
                <a:lnTo>
                  <a:pt x="0" y="7378"/>
                </a:lnTo>
                <a:lnTo>
                  <a:pt x="75010" y="1864"/>
                </a:lnTo>
                <a:cubicBezTo>
                  <a:pt x="118467" y="152"/>
                  <a:pt x="169168" y="-456"/>
                  <a:pt x="229047" y="357"/>
                </a:cubicBezTo>
                <a:close/>
              </a:path>
            </a:pathLst>
          </a:custGeom>
          <a:gradFill>
            <a:gsLst>
              <a:gs pos="55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  <a:gs pos="100000">
                <a:schemeClr val="accent4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914400"/>
            <a:endParaRPr lang="en-US" dirty="0"/>
          </a:p>
        </p:txBody>
      </p:sp>
      <p:grpSp>
        <p:nvGrpSpPr>
          <p:cNvPr id="2" name="Graphic 1222">
            <a:extLst>
              <a:ext uri="{FF2B5EF4-FFF2-40B4-BE49-F238E27FC236}">
                <a16:creationId xmlns:a16="http://schemas.microsoft.com/office/drawing/2014/main" id="{F4CF1F97-75A1-4A96-B436-2BD651DBE503}"/>
              </a:ext>
            </a:extLst>
          </p:cNvPr>
          <p:cNvGrpSpPr/>
          <p:nvPr/>
        </p:nvGrpSpPr>
        <p:grpSpPr>
          <a:xfrm>
            <a:off x="4246388" y="1509487"/>
            <a:ext cx="3699227" cy="4735012"/>
            <a:chOff x="4762500" y="1753552"/>
            <a:chExt cx="2666999" cy="3413760"/>
          </a:xfrm>
          <a:solidFill>
            <a:schemeClr val="accent1"/>
          </a:solidFill>
        </p:grpSpPr>
        <p:grpSp>
          <p:nvGrpSpPr>
            <p:cNvPr id="3" name="Graphic 1222">
              <a:extLst>
                <a:ext uri="{FF2B5EF4-FFF2-40B4-BE49-F238E27FC236}">
                  <a16:creationId xmlns:a16="http://schemas.microsoft.com/office/drawing/2014/main" id="{1ED1091E-8404-4946-8CF0-94E711E21329}"/>
                </a:ext>
              </a:extLst>
            </p:cNvPr>
            <p:cNvGrpSpPr/>
            <p:nvPr/>
          </p:nvGrpSpPr>
          <p:grpSpPr>
            <a:xfrm>
              <a:off x="4762500" y="1924050"/>
              <a:ext cx="2666999" cy="3243262"/>
              <a:chOff x="4762500" y="1924050"/>
              <a:chExt cx="2666999" cy="3243262"/>
            </a:xfrm>
            <a:solidFill>
              <a:schemeClr val="accent1"/>
            </a:solidFill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B0EB0068-0AAC-465C-85D8-01EE2F40A713}"/>
                  </a:ext>
                </a:extLst>
              </p:cNvPr>
              <p:cNvSpPr/>
              <p:nvPr/>
            </p:nvSpPr>
            <p:spPr>
              <a:xfrm>
                <a:off x="6023609" y="3419475"/>
                <a:ext cx="487680" cy="1598294"/>
              </a:xfrm>
              <a:custGeom>
                <a:avLst/>
                <a:gdLst>
                  <a:gd name="connsiteX0" fmla="*/ 0 w 487680"/>
                  <a:gd name="connsiteY0" fmla="*/ 1598295 h 1598294"/>
                  <a:gd name="connsiteX1" fmla="*/ 61913 w 487680"/>
                  <a:gd name="connsiteY1" fmla="*/ 0 h 1598294"/>
                  <a:gd name="connsiteX2" fmla="*/ 487680 w 487680"/>
                  <a:gd name="connsiteY2" fmla="*/ 609600 h 15982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87680" h="1598294">
                    <a:moveTo>
                      <a:pt x="0" y="1598295"/>
                    </a:moveTo>
                    <a:lnTo>
                      <a:pt x="61913" y="0"/>
                    </a:lnTo>
                    <a:lnTo>
                      <a:pt x="487680" y="609600"/>
                    </a:lnTo>
                    <a:close/>
                  </a:path>
                </a:pathLst>
              </a:custGeom>
              <a:solidFill>
                <a:srgbClr val="0084B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B9F0F357-349E-4B78-95EB-D04072757EB1}"/>
                  </a:ext>
                </a:extLst>
              </p:cNvPr>
              <p:cNvSpPr/>
              <p:nvPr/>
            </p:nvSpPr>
            <p:spPr>
              <a:xfrm>
                <a:off x="6070282" y="3419475"/>
                <a:ext cx="228600" cy="530542"/>
              </a:xfrm>
              <a:custGeom>
                <a:avLst/>
                <a:gdLst>
                  <a:gd name="connsiteX0" fmla="*/ 228600 w 228600"/>
                  <a:gd name="connsiteY0" fmla="*/ 530543 h 530542"/>
                  <a:gd name="connsiteX1" fmla="*/ 133350 w 228600"/>
                  <a:gd name="connsiteY1" fmla="*/ 169545 h 530542"/>
                  <a:gd name="connsiteX2" fmla="*/ 15240 w 228600"/>
                  <a:gd name="connsiteY2" fmla="*/ 0 h 530542"/>
                  <a:gd name="connsiteX3" fmla="*/ 0 w 228600"/>
                  <a:gd name="connsiteY3" fmla="*/ 479107 h 530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530542">
                    <a:moveTo>
                      <a:pt x="228600" y="530543"/>
                    </a:moveTo>
                    <a:lnTo>
                      <a:pt x="133350" y="169545"/>
                    </a:lnTo>
                    <a:lnTo>
                      <a:pt x="15240" y="0"/>
                    </a:lnTo>
                    <a:lnTo>
                      <a:pt x="0" y="479107"/>
                    </a:lnTo>
                    <a:close/>
                  </a:path>
                </a:pathLst>
              </a:custGeom>
              <a:solidFill>
                <a:srgbClr val="08547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85F39C19-2EA9-4C73-8ED9-ABF777346FF1}"/>
                  </a:ext>
                </a:extLst>
              </p:cNvPr>
              <p:cNvSpPr/>
              <p:nvPr/>
            </p:nvSpPr>
            <p:spPr>
              <a:xfrm>
                <a:off x="5940742" y="3335654"/>
                <a:ext cx="144779" cy="1682114"/>
              </a:xfrm>
              <a:custGeom>
                <a:avLst/>
                <a:gdLst>
                  <a:gd name="connsiteX0" fmla="*/ 0 w 144779"/>
                  <a:gd name="connsiteY0" fmla="*/ 0 h 1682114"/>
                  <a:gd name="connsiteX1" fmla="*/ 30480 w 144779"/>
                  <a:gd name="connsiteY1" fmla="*/ 617220 h 1682114"/>
                  <a:gd name="connsiteX2" fmla="*/ 82867 w 144779"/>
                  <a:gd name="connsiteY2" fmla="*/ 1682115 h 1682114"/>
                  <a:gd name="connsiteX3" fmla="*/ 144780 w 144779"/>
                  <a:gd name="connsiteY3" fmla="*/ 83820 h 16821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4779" h="1682114">
                    <a:moveTo>
                      <a:pt x="0" y="0"/>
                    </a:moveTo>
                    <a:lnTo>
                      <a:pt x="30480" y="617220"/>
                    </a:lnTo>
                    <a:lnTo>
                      <a:pt x="82867" y="1682115"/>
                    </a:lnTo>
                    <a:lnTo>
                      <a:pt x="144780" y="83820"/>
                    </a:lnTo>
                    <a:close/>
                  </a:path>
                </a:pathLst>
              </a:custGeom>
              <a:solidFill>
                <a:srgbClr val="00446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D9E6CB27-BAE3-4599-B6A3-28ACB2533237}"/>
                  </a:ext>
                </a:extLst>
              </p:cNvPr>
              <p:cNvSpPr/>
              <p:nvPr/>
            </p:nvSpPr>
            <p:spPr>
              <a:xfrm>
                <a:off x="5421629" y="3929062"/>
                <a:ext cx="460057" cy="1020127"/>
              </a:xfrm>
              <a:custGeom>
                <a:avLst/>
                <a:gdLst>
                  <a:gd name="connsiteX0" fmla="*/ 152400 w 460057"/>
                  <a:gd name="connsiteY0" fmla="*/ 0 h 1020127"/>
                  <a:gd name="connsiteX1" fmla="*/ 0 w 460057"/>
                  <a:gd name="connsiteY1" fmla="*/ 135255 h 1020127"/>
                  <a:gd name="connsiteX2" fmla="*/ 460058 w 460057"/>
                  <a:gd name="connsiteY2" fmla="*/ 1020128 h 1020127"/>
                  <a:gd name="connsiteX3" fmla="*/ 350520 w 460057"/>
                  <a:gd name="connsiteY3" fmla="*/ 235268 h 1020127"/>
                  <a:gd name="connsiteX4" fmla="*/ 350520 w 460057"/>
                  <a:gd name="connsiteY4" fmla="*/ 235268 h 10201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60057" h="1020127">
                    <a:moveTo>
                      <a:pt x="152400" y="0"/>
                    </a:moveTo>
                    <a:lnTo>
                      <a:pt x="0" y="135255"/>
                    </a:lnTo>
                    <a:lnTo>
                      <a:pt x="460058" y="1020128"/>
                    </a:lnTo>
                    <a:lnTo>
                      <a:pt x="350520" y="235268"/>
                    </a:lnTo>
                    <a:lnTo>
                      <a:pt x="350520" y="235268"/>
                    </a:lnTo>
                    <a:close/>
                  </a:path>
                </a:pathLst>
              </a:custGeom>
              <a:solidFill>
                <a:srgbClr val="00446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C609ED7C-71C8-40F0-BB70-3388BF7EEE7C}"/>
                  </a:ext>
                </a:extLst>
              </p:cNvPr>
              <p:cNvSpPr/>
              <p:nvPr/>
            </p:nvSpPr>
            <p:spPr>
              <a:xfrm>
                <a:off x="6023609" y="4029075"/>
                <a:ext cx="714375" cy="988694"/>
              </a:xfrm>
              <a:custGeom>
                <a:avLst/>
                <a:gdLst>
                  <a:gd name="connsiteX0" fmla="*/ 487680 w 714375"/>
                  <a:gd name="connsiteY0" fmla="*/ 0 h 988694"/>
                  <a:gd name="connsiteX1" fmla="*/ 0 w 714375"/>
                  <a:gd name="connsiteY1" fmla="*/ 988695 h 988694"/>
                  <a:gd name="connsiteX2" fmla="*/ 201930 w 714375"/>
                  <a:gd name="connsiteY2" fmla="*/ 912495 h 988694"/>
                  <a:gd name="connsiteX3" fmla="*/ 309563 w 714375"/>
                  <a:gd name="connsiteY3" fmla="*/ 632460 h 988694"/>
                  <a:gd name="connsiteX4" fmla="*/ 714375 w 714375"/>
                  <a:gd name="connsiteY4" fmla="*/ 526732 h 9886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14375" h="988694">
                    <a:moveTo>
                      <a:pt x="487680" y="0"/>
                    </a:moveTo>
                    <a:lnTo>
                      <a:pt x="0" y="988695"/>
                    </a:lnTo>
                    <a:lnTo>
                      <a:pt x="201930" y="912495"/>
                    </a:lnTo>
                    <a:lnTo>
                      <a:pt x="309563" y="632460"/>
                    </a:lnTo>
                    <a:lnTo>
                      <a:pt x="714375" y="526732"/>
                    </a:lnTo>
                    <a:close/>
                  </a:path>
                </a:pathLst>
              </a:custGeom>
              <a:solidFill>
                <a:srgbClr val="00446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A16B6D38-15A7-40B8-9835-00F6C331123A}"/>
                  </a:ext>
                </a:extLst>
              </p:cNvPr>
              <p:cNvSpPr/>
              <p:nvPr/>
            </p:nvSpPr>
            <p:spPr>
              <a:xfrm>
                <a:off x="6255067" y="4593907"/>
                <a:ext cx="335279" cy="270510"/>
              </a:xfrm>
              <a:custGeom>
                <a:avLst/>
                <a:gdLst>
                  <a:gd name="connsiteX0" fmla="*/ 78105 w 335279"/>
                  <a:gd name="connsiteY0" fmla="*/ 67628 h 270510"/>
                  <a:gd name="connsiteX1" fmla="*/ 0 w 335279"/>
                  <a:gd name="connsiteY1" fmla="*/ 270510 h 270510"/>
                  <a:gd name="connsiteX2" fmla="*/ 324802 w 335279"/>
                  <a:gd name="connsiteY2" fmla="*/ 106680 h 270510"/>
                  <a:gd name="connsiteX3" fmla="*/ 335280 w 335279"/>
                  <a:gd name="connsiteY3" fmla="*/ 0 h 2705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35279" h="270510">
                    <a:moveTo>
                      <a:pt x="78105" y="67628"/>
                    </a:moveTo>
                    <a:lnTo>
                      <a:pt x="0" y="270510"/>
                    </a:lnTo>
                    <a:lnTo>
                      <a:pt x="324802" y="106680"/>
                    </a:lnTo>
                    <a:lnTo>
                      <a:pt x="335280" y="0"/>
                    </a:lnTo>
                    <a:close/>
                  </a:path>
                </a:pathLst>
              </a:custGeom>
              <a:solidFill>
                <a:srgbClr val="00446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CBE36A5B-3DCA-406C-B81D-BBB3EF8392D9}"/>
                  </a:ext>
                </a:extLst>
              </p:cNvPr>
              <p:cNvSpPr/>
              <p:nvPr/>
            </p:nvSpPr>
            <p:spPr>
              <a:xfrm>
                <a:off x="5881687" y="4949190"/>
                <a:ext cx="203834" cy="218122"/>
              </a:xfrm>
              <a:custGeom>
                <a:avLst/>
                <a:gdLst>
                  <a:gd name="connsiteX0" fmla="*/ 36195 w 203834"/>
                  <a:gd name="connsiteY0" fmla="*/ 18097 h 218122"/>
                  <a:gd name="connsiteX1" fmla="*/ 141922 w 203834"/>
                  <a:gd name="connsiteY1" fmla="*/ 68580 h 218122"/>
                  <a:gd name="connsiteX2" fmla="*/ 203835 w 203834"/>
                  <a:gd name="connsiteY2" fmla="*/ 123825 h 218122"/>
                  <a:gd name="connsiteX3" fmla="*/ 141922 w 203834"/>
                  <a:gd name="connsiteY3" fmla="*/ 218122 h 218122"/>
                  <a:gd name="connsiteX4" fmla="*/ 0 w 203834"/>
                  <a:gd name="connsiteY4" fmla="*/ 0 h 2181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3834" h="218122">
                    <a:moveTo>
                      <a:pt x="36195" y="18097"/>
                    </a:moveTo>
                    <a:lnTo>
                      <a:pt x="141922" y="68580"/>
                    </a:lnTo>
                    <a:lnTo>
                      <a:pt x="203835" y="123825"/>
                    </a:lnTo>
                    <a:lnTo>
                      <a:pt x="141922" y="21812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84B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6AFB2666-CFD6-46ED-B7C1-07EBD5C101AA}"/>
                  </a:ext>
                </a:extLst>
              </p:cNvPr>
              <p:cNvSpPr/>
              <p:nvPr/>
            </p:nvSpPr>
            <p:spPr>
              <a:xfrm>
                <a:off x="6023609" y="4949190"/>
                <a:ext cx="180022" cy="218122"/>
              </a:xfrm>
              <a:custGeom>
                <a:avLst/>
                <a:gdLst>
                  <a:gd name="connsiteX0" fmla="*/ 0 w 180022"/>
                  <a:gd name="connsiteY0" fmla="*/ 68580 h 218122"/>
                  <a:gd name="connsiteX1" fmla="*/ 61913 w 180022"/>
                  <a:gd name="connsiteY1" fmla="*/ 123825 h 218122"/>
                  <a:gd name="connsiteX2" fmla="*/ 0 w 180022"/>
                  <a:gd name="connsiteY2" fmla="*/ 218122 h 218122"/>
                  <a:gd name="connsiteX3" fmla="*/ 81915 w 180022"/>
                  <a:gd name="connsiteY3" fmla="*/ 185738 h 218122"/>
                  <a:gd name="connsiteX4" fmla="*/ 120968 w 180022"/>
                  <a:gd name="connsiteY4" fmla="*/ 140017 h 218122"/>
                  <a:gd name="connsiteX5" fmla="*/ 180023 w 180022"/>
                  <a:gd name="connsiteY5" fmla="*/ 0 h 2181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0022" h="218122">
                    <a:moveTo>
                      <a:pt x="0" y="68580"/>
                    </a:moveTo>
                    <a:lnTo>
                      <a:pt x="61913" y="123825"/>
                    </a:lnTo>
                    <a:lnTo>
                      <a:pt x="0" y="218122"/>
                    </a:lnTo>
                    <a:lnTo>
                      <a:pt x="81915" y="185738"/>
                    </a:lnTo>
                    <a:lnTo>
                      <a:pt x="120968" y="140017"/>
                    </a:lnTo>
                    <a:lnTo>
                      <a:pt x="180023" y="0"/>
                    </a:lnTo>
                    <a:close/>
                  </a:path>
                </a:pathLst>
              </a:custGeom>
              <a:solidFill>
                <a:srgbClr val="0084B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B21E30E6-96CE-47D8-9251-3326E3F38BA7}"/>
                  </a:ext>
                </a:extLst>
              </p:cNvPr>
              <p:cNvSpPr/>
              <p:nvPr/>
            </p:nvSpPr>
            <p:spPr>
              <a:xfrm>
                <a:off x="6157912" y="4769167"/>
                <a:ext cx="286702" cy="289559"/>
              </a:xfrm>
              <a:custGeom>
                <a:avLst/>
                <a:gdLst>
                  <a:gd name="connsiteX0" fmla="*/ 97155 w 286702"/>
                  <a:gd name="connsiteY0" fmla="*/ 95250 h 289559"/>
                  <a:gd name="connsiteX1" fmla="*/ 67628 w 286702"/>
                  <a:gd name="connsiteY1" fmla="*/ 172402 h 289559"/>
                  <a:gd name="connsiteX2" fmla="*/ 45720 w 286702"/>
                  <a:gd name="connsiteY2" fmla="*/ 180022 h 289559"/>
                  <a:gd name="connsiteX3" fmla="*/ 0 w 286702"/>
                  <a:gd name="connsiteY3" fmla="*/ 289560 h 289559"/>
                  <a:gd name="connsiteX4" fmla="*/ 286703 w 286702"/>
                  <a:gd name="connsiteY4" fmla="*/ 0 h 2895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6702" h="289559">
                    <a:moveTo>
                      <a:pt x="97155" y="95250"/>
                    </a:moveTo>
                    <a:lnTo>
                      <a:pt x="67628" y="172402"/>
                    </a:lnTo>
                    <a:lnTo>
                      <a:pt x="45720" y="180022"/>
                    </a:lnTo>
                    <a:lnTo>
                      <a:pt x="0" y="289560"/>
                    </a:lnTo>
                    <a:lnTo>
                      <a:pt x="286703" y="0"/>
                    </a:lnTo>
                    <a:close/>
                  </a:path>
                </a:pathLst>
              </a:custGeom>
              <a:solidFill>
                <a:srgbClr val="00446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55AED646-800A-4C46-90D2-9A21DC18C9C3}"/>
                  </a:ext>
                </a:extLst>
              </p:cNvPr>
              <p:cNvSpPr/>
              <p:nvPr/>
            </p:nvSpPr>
            <p:spPr>
              <a:xfrm>
                <a:off x="5240654" y="3945255"/>
                <a:ext cx="641032" cy="1003934"/>
              </a:xfrm>
              <a:custGeom>
                <a:avLst/>
                <a:gdLst>
                  <a:gd name="connsiteX0" fmla="*/ 180975 w 641032"/>
                  <a:gd name="connsiteY0" fmla="*/ 119063 h 1003934"/>
                  <a:gd name="connsiteX1" fmla="*/ 0 w 641032"/>
                  <a:gd name="connsiteY1" fmla="*/ 0 h 1003934"/>
                  <a:gd name="connsiteX2" fmla="*/ 641033 w 641032"/>
                  <a:gd name="connsiteY2" fmla="*/ 1003935 h 10039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641032" h="1003934">
                    <a:moveTo>
                      <a:pt x="180975" y="119063"/>
                    </a:moveTo>
                    <a:lnTo>
                      <a:pt x="0" y="0"/>
                    </a:lnTo>
                    <a:lnTo>
                      <a:pt x="641033" y="1003935"/>
                    </a:lnTo>
                    <a:close/>
                  </a:path>
                </a:pathLst>
              </a:custGeom>
              <a:solidFill>
                <a:srgbClr val="0084B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7A0969E0-11F1-495F-9608-D380B4AC9A8F}"/>
                  </a:ext>
                </a:extLst>
              </p:cNvPr>
              <p:cNvSpPr/>
              <p:nvPr/>
            </p:nvSpPr>
            <p:spPr>
              <a:xfrm>
                <a:off x="5240654" y="3907155"/>
                <a:ext cx="333375" cy="157162"/>
              </a:xfrm>
              <a:custGeom>
                <a:avLst/>
                <a:gdLst>
                  <a:gd name="connsiteX0" fmla="*/ 0 w 333375"/>
                  <a:gd name="connsiteY0" fmla="*/ 38100 h 157162"/>
                  <a:gd name="connsiteX1" fmla="*/ 180975 w 333375"/>
                  <a:gd name="connsiteY1" fmla="*/ 157163 h 157162"/>
                  <a:gd name="connsiteX2" fmla="*/ 333375 w 333375"/>
                  <a:gd name="connsiteY2" fmla="*/ 21907 h 157162"/>
                  <a:gd name="connsiteX3" fmla="*/ 166688 w 333375"/>
                  <a:gd name="connsiteY3" fmla="*/ 0 h 1571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33375" h="157162">
                    <a:moveTo>
                      <a:pt x="0" y="38100"/>
                    </a:moveTo>
                    <a:lnTo>
                      <a:pt x="180975" y="157163"/>
                    </a:lnTo>
                    <a:lnTo>
                      <a:pt x="333375" y="21907"/>
                    </a:lnTo>
                    <a:lnTo>
                      <a:pt x="166688" y="0"/>
                    </a:lnTo>
                    <a:close/>
                  </a:path>
                </a:pathLst>
              </a:custGeom>
              <a:solidFill>
                <a:srgbClr val="74D1F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7CD4FD8A-6403-4544-B83C-CED79E9976D3}"/>
                  </a:ext>
                </a:extLst>
              </p:cNvPr>
              <p:cNvSpPr/>
              <p:nvPr/>
            </p:nvSpPr>
            <p:spPr>
              <a:xfrm>
                <a:off x="5407342" y="3197542"/>
                <a:ext cx="213360" cy="731520"/>
              </a:xfrm>
              <a:custGeom>
                <a:avLst/>
                <a:gdLst>
                  <a:gd name="connsiteX0" fmla="*/ 0 w 213360"/>
                  <a:gd name="connsiteY0" fmla="*/ 709613 h 731520"/>
                  <a:gd name="connsiteX1" fmla="*/ 166688 w 213360"/>
                  <a:gd name="connsiteY1" fmla="*/ 731520 h 731520"/>
                  <a:gd name="connsiteX2" fmla="*/ 213360 w 213360"/>
                  <a:gd name="connsiteY2" fmla="*/ 0 h 731520"/>
                  <a:gd name="connsiteX3" fmla="*/ 118110 w 213360"/>
                  <a:gd name="connsiteY3" fmla="*/ 1905 h 7315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13360" h="731520">
                    <a:moveTo>
                      <a:pt x="0" y="709613"/>
                    </a:moveTo>
                    <a:lnTo>
                      <a:pt x="166688" y="731520"/>
                    </a:lnTo>
                    <a:lnTo>
                      <a:pt x="213360" y="0"/>
                    </a:lnTo>
                    <a:lnTo>
                      <a:pt x="118110" y="1905"/>
                    </a:lnTo>
                    <a:close/>
                  </a:path>
                </a:pathLst>
              </a:custGeom>
              <a:solidFill>
                <a:srgbClr val="00446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3440AAC8-13DA-47D4-83A6-46D9FBA017AC}"/>
                  </a:ext>
                </a:extLst>
              </p:cNvPr>
              <p:cNvSpPr/>
              <p:nvPr/>
            </p:nvSpPr>
            <p:spPr>
              <a:xfrm>
                <a:off x="6085522" y="3102292"/>
                <a:ext cx="425767" cy="926782"/>
              </a:xfrm>
              <a:custGeom>
                <a:avLst/>
                <a:gdLst>
                  <a:gd name="connsiteX0" fmla="*/ 140018 w 425767"/>
                  <a:gd name="connsiteY0" fmla="*/ 0 h 926782"/>
                  <a:gd name="connsiteX1" fmla="*/ 0 w 425767"/>
                  <a:gd name="connsiteY1" fmla="*/ 317183 h 926782"/>
                  <a:gd name="connsiteX2" fmla="*/ 425768 w 425767"/>
                  <a:gd name="connsiteY2" fmla="*/ 926783 h 9267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25767" h="926782">
                    <a:moveTo>
                      <a:pt x="140018" y="0"/>
                    </a:moveTo>
                    <a:lnTo>
                      <a:pt x="0" y="317183"/>
                    </a:lnTo>
                    <a:lnTo>
                      <a:pt x="425768" y="926783"/>
                    </a:lnTo>
                    <a:close/>
                  </a:path>
                </a:pathLst>
              </a:custGeom>
              <a:solidFill>
                <a:srgbClr val="74D1F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C53416FB-BBB3-43CD-B06C-482346E60CAB}"/>
                  </a:ext>
                </a:extLst>
              </p:cNvPr>
              <p:cNvSpPr/>
              <p:nvPr/>
            </p:nvSpPr>
            <p:spPr>
              <a:xfrm>
                <a:off x="6085522" y="3102292"/>
                <a:ext cx="240982" cy="340995"/>
              </a:xfrm>
              <a:custGeom>
                <a:avLst/>
                <a:gdLst>
                  <a:gd name="connsiteX0" fmla="*/ 140018 w 240982"/>
                  <a:gd name="connsiteY0" fmla="*/ 0 h 340995"/>
                  <a:gd name="connsiteX1" fmla="*/ 0 w 240982"/>
                  <a:gd name="connsiteY1" fmla="*/ 317183 h 340995"/>
                  <a:gd name="connsiteX2" fmla="*/ 240983 w 240982"/>
                  <a:gd name="connsiteY2" fmla="*/ 340995 h 3409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40982" h="340995">
                    <a:moveTo>
                      <a:pt x="140018" y="0"/>
                    </a:moveTo>
                    <a:lnTo>
                      <a:pt x="0" y="317183"/>
                    </a:lnTo>
                    <a:lnTo>
                      <a:pt x="240983" y="340995"/>
                    </a:lnTo>
                    <a:close/>
                  </a:path>
                </a:pathLst>
              </a:custGeom>
              <a:solidFill>
                <a:srgbClr val="0084B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AD29D50C-3255-4C7D-B8BD-1AF8B3FECA9E}"/>
                  </a:ext>
                </a:extLst>
              </p:cNvPr>
              <p:cNvSpPr/>
              <p:nvPr/>
            </p:nvSpPr>
            <p:spPr>
              <a:xfrm>
                <a:off x="6470332" y="3384232"/>
                <a:ext cx="592455" cy="1171575"/>
              </a:xfrm>
              <a:custGeom>
                <a:avLst/>
                <a:gdLst>
                  <a:gd name="connsiteX0" fmla="*/ 0 w 592455"/>
                  <a:gd name="connsiteY0" fmla="*/ 136208 h 1171575"/>
                  <a:gd name="connsiteX1" fmla="*/ 40958 w 592455"/>
                  <a:gd name="connsiteY1" fmla="*/ 644843 h 1171575"/>
                  <a:gd name="connsiteX2" fmla="*/ 267653 w 592455"/>
                  <a:gd name="connsiteY2" fmla="*/ 1171575 h 1171575"/>
                  <a:gd name="connsiteX3" fmla="*/ 409575 w 592455"/>
                  <a:gd name="connsiteY3" fmla="*/ 472440 h 1171575"/>
                  <a:gd name="connsiteX4" fmla="*/ 592455 w 592455"/>
                  <a:gd name="connsiteY4" fmla="*/ 0 h 1171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2455" h="1171575">
                    <a:moveTo>
                      <a:pt x="0" y="136208"/>
                    </a:moveTo>
                    <a:lnTo>
                      <a:pt x="40958" y="644843"/>
                    </a:lnTo>
                    <a:lnTo>
                      <a:pt x="267653" y="1171575"/>
                    </a:lnTo>
                    <a:lnTo>
                      <a:pt x="409575" y="472440"/>
                    </a:lnTo>
                    <a:lnTo>
                      <a:pt x="592455" y="0"/>
                    </a:lnTo>
                    <a:close/>
                  </a:path>
                </a:pathLst>
              </a:custGeom>
              <a:solidFill>
                <a:srgbClr val="0084B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270A0096-BBC7-4E57-8C30-BC00C4ADE12F}"/>
                  </a:ext>
                </a:extLst>
              </p:cNvPr>
              <p:cNvSpPr/>
              <p:nvPr/>
            </p:nvSpPr>
            <p:spPr>
              <a:xfrm>
                <a:off x="6923722" y="3239452"/>
                <a:ext cx="376237" cy="504825"/>
              </a:xfrm>
              <a:custGeom>
                <a:avLst/>
                <a:gdLst>
                  <a:gd name="connsiteX0" fmla="*/ 252413 w 376237"/>
                  <a:gd name="connsiteY0" fmla="*/ 0 h 504825"/>
                  <a:gd name="connsiteX1" fmla="*/ 139065 w 376237"/>
                  <a:gd name="connsiteY1" fmla="*/ 144780 h 504825"/>
                  <a:gd name="connsiteX2" fmla="*/ 0 w 376237"/>
                  <a:gd name="connsiteY2" fmla="*/ 504825 h 504825"/>
                  <a:gd name="connsiteX3" fmla="*/ 376238 w 376237"/>
                  <a:gd name="connsiteY3" fmla="*/ 123825 h 504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6237" h="504825">
                    <a:moveTo>
                      <a:pt x="252413" y="0"/>
                    </a:moveTo>
                    <a:lnTo>
                      <a:pt x="139065" y="144780"/>
                    </a:lnTo>
                    <a:lnTo>
                      <a:pt x="0" y="504825"/>
                    </a:lnTo>
                    <a:lnTo>
                      <a:pt x="376238" y="123825"/>
                    </a:lnTo>
                    <a:close/>
                  </a:path>
                </a:pathLst>
              </a:custGeom>
              <a:solidFill>
                <a:srgbClr val="0084B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F6EEFBAD-0517-48E2-87A1-2DACE25B293D}"/>
                  </a:ext>
                </a:extLst>
              </p:cNvPr>
              <p:cNvSpPr/>
              <p:nvPr/>
            </p:nvSpPr>
            <p:spPr>
              <a:xfrm>
                <a:off x="6225539" y="3102292"/>
                <a:ext cx="837247" cy="418147"/>
              </a:xfrm>
              <a:custGeom>
                <a:avLst/>
                <a:gdLst>
                  <a:gd name="connsiteX0" fmla="*/ 0 w 837247"/>
                  <a:gd name="connsiteY0" fmla="*/ 0 h 418147"/>
                  <a:gd name="connsiteX1" fmla="*/ 244792 w 837247"/>
                  <a:gd name="connsiteY1" fmla="*/ 418148 h 418147"/>
                  <a:gd name="connsiteX2" fmla="*/ 837247 w 837247"/>
                  <a:gd name="connsiteY2" fmla="*/ 281940 h 4181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837247" h="418147">
                    <a:moveTo>
                      <a:pt x="0" y="0"/>
                    </a:moveTo>
                    <a:lnTo>
                      <a:pt x="244792" y="418148"/>
                    </a:lnTo>
                    <a:lnTo>
                      <a:pt x="837247" y="281940"/>
                    </a:lnTo>
                    <a:close/>
                  </a:path>
                </a:pathLst>
              </a:custGeom>
              <a:solidFill>
                <a:srgbClr val="74D1F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BE6B7A63-4DBD-473C-9B08-49B4DB2CBBA3}"/>
                  </a:ext>
                </a:extLst>
              </p:cNvPr>
              <p:cNvSpPr/>
              <p:nvPr/>
            </p:nvSpPr>
            <p:spPr>
              <a:xfrm>
                <a:off x="6225540" y="3102292"/>
                <a:ext cx="398144" cy="134302"/>
              </a:xfrm>
              <a:custGeom>
                <a:avLst/>
                <a:gdLst>
                  <a:gd name="connsiteX0" fmla="*/ 0 w 398144"/>
                  <a:gd name="connsiteY0" fmla="*/ 0 h 134302"/>
                  <a:gd name="connsiteX1" fmla="*/ 52388 w 398144"/>
                  <a:gd name="connsiteY1" fmla="*/ 105728 h 134302"/>
                  <a:gd name="connsiteX2" fmla="*/ 398145 w 398144"/>
                  <a:gd name="connsiteY2" fmla="*/ 134303 h 1343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98144" h="134302">
                    <a:moveTo>
                      <a:pt x="0" y="0"/>
                    </a:moveTo>
                    <a:lnTo>
                      <a:pt x="52388" y="105728"/>
                    </a:lnTo>
                    <a:lnTo>
                      <a:pt x="398145" y="134303"/>
                    </a:lnTo>
                    <a:close/>
                  </a:path>
                </a:pathLst>
              </a:custGeom>
              <a:solidFill>
                <a:srgbClr val="0084B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347805BF-91A3-48DB-8A4A-4BA6615F9869}"/>
                  </a:ext>
                </a:extLst>
              </p:cNvPr>
              <p:cNvSpPr/>
              <p:nvPr/>
            </p:nvSpPr>
            <p:spPr>
              <a:xfrm>
                <a:off x="6225540" y="3102292"/>
                <a:ext cx="950594" cy="281939"/>
              </a:xfrm>
              <a:custGeom>
                <a:avLst/>
                <a:gdLst>
                  <a:gd name="connsiteX0" fmla="*/ 837247 w 950594"/>
                  <a:gd name="connsiteY0" fmla="*/ 281940 h 281939"/>
                  <a:gd name="connsiteX1" fmla="*/ 950595 w 950594"/>
                  <a:gd name="connsiteY1" fmla="*/ 137160 h 281939"/>
                  <a:gd name="connsiteX2" fmla="*/ 0 w 950594"/>
                  <a:gd name="connsiteY2" fmla="*/ 0 h 281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950594" h="281939">
                    <a:moveTo>
                      <a:pt x="837247" y="281940"/>
                    </a:moveTo>
                    <a:lnTo>
                      <a:pt x="950595" y="13716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446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70343DB4-2AA7-401E-B128-5903D4FF3807}"/>
                  </a:ext>
                </a:extLst>
              </p:cNvPr>
              <p:cNvSpPr/>
              <p:nvPr/>
            </p:nvSpPr>
            <p:spPr>
              <a:xfrm>
                <a:off x="4961572" y="3199447"/>
                <a:ext cx="563880" cy="578167"/>
              </a:xfrm>
              <a:custGeom>
                <a:avLst/>
                <a:gdLst>
                  <a:gd name="connsiteX0" fmla="*/ 467678 w 563880"/>
                  <a:gd name="connsiteY0" fmla="*/ 578168 h 578167"/>
                  <a:gd name="connsiteX1" fmla="*/ 0 w 563880"/>
                  <a:gd name="connsiteY1" fmla="*/ 151447 h 578167"/>
                  <a:gd name="connsiteX2" fmla="*/ 137160 w 563880"/>
                  <a:gd name="connsiteY2" fmla="*/ 40005 h 578167"/>
                  <a:gd name="connsiteX3" fmla="*/ 563880 w 563880"/>
                  <a:gd name="connsiteY3" fmla="*/ 0 h 5781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63880" h="578167">
                    <a:moveTo>
                      <a:pt x="467678" y="578168"/>
                    </a:moveTo>
                    <a:lnTo>
                      <a:pt x="0" y="151447"/>
                    </a:lnTo>
                    <a:lnTo>
                      <a:pt x="137160" y="40005"/>
                    </a:lnTo>
                    <a:lnTo>
                      <a:pt x="563880" y="0"/>
                    </a:lnTo>
                    <a:close/>
                  </a:path>
                </a:pathLst>
              </a:custGeom>
              <a:solidFill>
                <a:srgbClr val="08547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0F003E39-DD8B-442E-A42B-8B65B736052F}"/>
                  </a:ext>
                </a:extLst>
              </p:cNvPr>
              <p:cNvSpPr/>
              <p:nvPr/>
            </p:nvSpPr>
            <p:spPr>
              <a:xfrm>
                <a:off x="4884420" y="3176587"/>
                <a:ext cx="214312" cy="174307"/>
              </a:xfrm>
              <a:custGeom>
                <a:avLst/>
                <a:gdLst>
                  <a:gd name="connsiteX0" fmla="*/ 0 w 214312"/>
                  <a:gd name="connsiteY0" fmla="*/ 0 h 174307"/>
                  <a:gd name="connsiteX1" fmla="*/ 77152 w 214312"/>
                  <a:gd name="connsiteY1" fmla="*/ 174307 h 174307"/>
                  <a:gd name="connsiteX2" fmla="*/ 214313 w 214312"/>
                  <a:gd name="connsiteY2" fmla="*/ 62865 h 174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14312" h="174307">
                    <a:moveTo>
                      <a:pt x="0" y="0"/>
                    </a:moveTo>
                    <a:lnTo>
                      <a:pt x="77152" y="174307"/>
                    </a:lnTo>
                    <a:lnTo>
                      <a:pt x="214313" y="62865"/>
                    </a:lnTo>
                    <a:close/>
                  </a:path>
                </a:pathLst>
              </a:custGeom>
              <a:solidFill>
                <a:srgbClr val="74D1F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E569098A-53A9-4A64-8B5D-81C5D9CCB918}"/>
                  </a:ext>
                </a:extLst>
              </p:cNvPr>
              <p:cNvSpPr/>
              <p:nvPr/>
            </p:nvSpPr>
            <p:spPr>
              <a:xfrm>
                <a:off x="5240654" y="3614737"/>
                <a:ext cx="188595" cy="330517"/>
              </a:xfrm>
              <a:custGeom>
                <a:avLst/>
                <a:gdLst>
                  <a:gd name="connsiteX0" fmla="*/ 10478 w 188595"/>
                  <a:gd name="connsiteY0" fmla="*/ 0 h 330517"/>
                  <a:gd name="connsiteX1" fmla="*/ 0 w 188595"/>
                  <a:gd name="connsiteY1" fmla="*/ 330518 h 330517"/>
                  <a:gd name="connsiteX2" fmla="*/ 166688 w 188595"/>
                  <a:gd name="connsiteY2" fmla="*/ 292418 h 330517"/>
                  <a:gd name="connsiteX3" fmla="*/ 188595 w 188595"/>
                  <a:gd name="connsiteY3" fmla="*/ 162878 h 3305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8595" h="330517">
                    <a:moveTo>
                      <a:pt x="10478" y="0"/>
                    </a:moveTo>
                    <a:lnTo>
                      <a:pt x="0" y="330518"/>
                    </a:lnTo>
                    <a:lnTo>
                      <a:pt x="166688" y="292418"/>
                    </a:lnTo>
                    <a:lnTo>
                      <a:pt x="188595" y="162878"/>
                    </a:lnTo>
                    <a:close/>
                  </a:path>
                </a:pathLst>
              </a:custGeom>
              <a:solidFill>
                <a:srgbClr val="0084B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447599C9-7F49-475B-8168-99B80DD9BD99}"/>
                  </a:ext>
                </a:extLst>
              </p:cNvPr>
              <p:cNvSpPr/>
              <p:nvPr/>
            </p:nvSpPr>
            <p:spPr>
              <a:xfrm>
                <a:off x="4762500" y="3103245"/>
                <a:ext cx="199072" cy="247649"/>
              </a:xfrm>
              <a:custGeom>
                <a:avLst/>
                <a:gdLst>
                  <a:gd name="connsiteX0" fmla="*/ 199073 w 199072"/>
                  <a:gd name="connsiteY0" fmla="*/ 247650 h 247649"/>
                  <a:gd name="connsiteX1" fmla="*/ 121920 w 199072"/>
                  <a:gd name="connsiteY1" fmla="*/ 73342 h 247649"/>
                  <a:gd name="connsiteX2" fmla="*/ 0 w 199072"/>
                  <a:gd name="connsiteY2" fmla="*/ 0 h 2476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99072" h="247649">
                    <a:moveTo>
                      <a:pt x="199073" y="247650"/>
                    </a:moveTo>
                    <a:lnTo>
                      <a:pt x="121920" y="733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84B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EE8DE82F-16BE-4A21-8748-1EA0095D38A2}"/>
                  </a:ext>
                </a:extLst>
              </p:cNvPr>
              <p:cNvSpPr/>
              <p:nvPr/>
            </p:nvSpPr>
            <p:spPr>
              <a:xfrm>
                <a:off x="7176134" y="3107054"/>
                <a:ext cx="253365" cy="256222"/>
              </a:xfrm>
              <a:custGeom>
                <a:avLst/>
                <a:gdLst>
                  <a:gd name="connsiteX0" fmla="*/ 0 w 253365"/>
                  <a:gd name="connsiteY0" fmla="*/ 132398 h 256222"/>
                  <a:gd name="connsiteX1" fmla="*/ 123825 w 253365"/>
                  <a:gd name="connsiteY1" fmla="*/ 256223 h 256222"/>
                  <a:gd name="connsiteX2" fmla="*/ 253365 w 253365"/>
                  <a:gd name="connsiteY2" fmla="*/ 0 h 2562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53365" h="256222">
                    <a:moveTo>
                      <a:pt x="0" y="132398"/>
                    </a:moveTo>
                    <a:lnTo>
                      <a:pt x="123825" y="256223"/>
                    </a:lnTo>
                    <a:lnTo>
                      <a:pt x="253365" y="0"/>
                    </a:lnTo>
                    <a:close/>
                  </a:path>
                </a:pathLst>
              </a:custGeom>
              <a:solidFill>
                <a:srgbClr val="0084B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ADAAFB7E-7582-48C9-B7B1-AEFC3F468728}"/>
                  </a:ext>
                </a:extLst>
              </p:cNvPr>
              <p:cNvSpPr/>
              <p:nvPr/>
            </p:nvSpPr>
            <p:spPr>
              <a:xfrm>
                <a:off x="5971222" y="3898582"/>
                <a:ext cx="387667" cy="110490"/>
              </a:xfrm>
              <a:custGeom>
                <a:avLst/>
                <a:gdLst>
                  <a:gd name="connsiteX0" fmla="*/ 99060 w 387667"/>
                  <a:gd name="connsiteY0" fmla="*/ 0 h 110490"/>
                  <a:gd name="connsiteX1" fmla="*/ 0 w 387667"/>
                  <a:gd name="connsiteY1" fmla="*/ 54293 h 110490"/>
                  <a:gd name="connsiteX2" fmla="*/ 91440 w 387667"/>
                  <a:gd name="connsiteY2" fmla="*/ 110490 h 110490"/>
                  <a:gd name="connsiteX3" fmla="*/ 387668 w 387667"/>
                  <a:gd name="connsiteY3" fmla="*/ 64770 h 1104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7667" h="110490">
                    <a:moveTo>
                      <a:pt x="99060" y="0"/>
                    </a:moveTo>
                    <a:lnTo>
                      <a:pt x="0" y="54293"/>
                    </a:lnTo>
                    <a:lnTo>
                      <a:pt x="91440" y="110490"/>
                    </a:lnTo>
                    <a:lnTo>
                      <a:pt x="387668" y="64770"/>
                    </a:lnTo>
                    <a:close/>
                  </a:path>
                </a:pathLst>
              </a:custGeom>
              <a:solidFill>
                <a:srgbClr val="74D1F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9552D1D5-091F-4006-A502-61AE3C0DB658}"/>
                  </a:ext>
                </a:extLst>
              </p:cNvPr>
              <p:cNvSpPr/>
              <p:nvPr/>
            </p:nvSpPr>
            <p:spPr>
              <a:xfrm>
                <a:off x="5971222" y="3898582"/>
                <a:ext cx="327660" cy="54292"/>
              </a:xfrm>
              <a:custGeom>
                <a:avLst/>
                <a:gdLst>
                  <a:gd name="connsiteX0" fmla="*/ 99060 w 327660"/>
                  <a:gd name="connsiteY0" fmla="*/ 0 h 54292"/>
                  <a:gd name="connsiteX1" fmla="*/ 0 w 327660"/>
                  <a:gd name="connsiteY1" fmla="*/ 54293 h 54292"/>
                  <a:gd name="connsiteX2" fmla="*/ 327660 w 327660"/>
                  <a:gd name="connsiteY2" fmla="*/ 51435 h 542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7660" h="54292">
                    <a:moveTo>
                      <a:pt x="99060" y="0"/>
                    </a:moveTo>
                    <a:lnTo>
                      <a:pt x="0" y="54293"/>
                    </a:lnTo>
                    <a:lnTo>
                      <a:pt x="327660" y="51435"/>
                    </a:lnTo>
                    <a:close/>
                  </a:path>
                </a:pathLst>
              </a:custGeom>
              <a:solidFill>
                <a:srgbClr val="0084B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C4C5684F-ED33-4498-9604-C837F965CA09}"/>
                  </a:ext>
                </a:extLst>
              </p:cNvPr>
              <p:cNvSpPr/>
              <p:nvPr/>
            </p:nvSpPr>
            <p:spPr>
              <a:xfrm>
                <a:off x="6023609" y="3963352"/>
                <a:ext cx="335280" cy="1054417"/>
              </a:xfrm>
              <a:custGeom>
                <a:avLst/>
                <a:gdLst>
                  <a:gd name="connsiteX0" fmla="*/ 0 w 335280"/>
                  <a:gd name="connsiteY0" fmla="*/ 1054417 h 1054417"/>
                  <a:gd name="connsiteX1" fmla="*/ 39053 w 335280"/>
                  <a:gd name="connsiteY1" fmla="*/ 45720 h 1054417"/>
                  <a:gd name="connsiteX2" fmla="*/ 335280 w 335280"/>
                  <a:gd name="connsiteY2" fmla="*/ 0 h 1054417"/>
                  <a:gd name="connsiteX3" fmla="*/ 61913 w 335280"/>
                  <a:gd name="connsiteY3" fmla="*/ 483870 h 1054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35280" h="1054417">
                    <a:moveTo>
                      <a:pt x="0" y="1054417"/>
                    </a:moveTo>
                    <a:lnTo>
                      <a:pt x="39053" y="45720"/>
                    </a:lnTo>
                    <a:lnTo>
                      <a:pt x="335280" y="0"/>
                    </a:lnTo>
                    <a:lnTo>
                      <a:pt x="61913" y="483870"/>
                    </a:lnTo>
                    <a:close/>
                  </a:path>
                </a:pathLst>
              </a:custGeom>
              <a:solidFill>
                <a:srgbClr val="00446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84D6F29D-09E5-44A3-A64E-9BDB230C4734}"/>
                  </a:ext>
                </a:extLst>
              </p:cNvPr>
              <p:cNvSpPr/>
              <p:nvPr/>
            </p:nvSpPr>
            <p:spPr>
              <a:xfrm>
                <a:off x="6023609" y="3963352"/>
                <a:ext cx="335280" cy="1054417"/>
              </a:xfrm>
              <a:custGeom>
                <a:avLst/>
                <a:gdLst>
                  <a:gd name="connsiteX0" fmla="*/ 61913 w 335280"/>
                  <a:gd name="connsiteY0" fmla="*/ 483870 h 1054417"/>
                  <a:gd name="connsiteX1" fmla="*/ 0 w 335280"/>
                  <a:gd name="connsiteY1" fmla="*/ 1054417 h 1054417"/>
                  <a:gd name="connsiteX2" fmla="*/ 89535 w 335280"/>
                  <a:gd name="connsiteY2" fmla="*/ 606742 h 1054417"/>
                  <a:gd name="connsiteX3" fmla="*/ 335280 w 335280"/>
                  <a:gd name="connsiteY3" fmla="*/ 0 h 1054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35280" h="1054417">
                    <a:moveTo>
                      <a:pt x="61913" y="483870"/>
                    </a:moveTo>
                    <a:lnTo>
                      <a:pt x="0" y="1054417"/>
                    </a:lnTo>
                    <a:lnTo>
                      <a:pt x="89535" y="606742"/>
                    </a:lnTo>
                    <a:lnTo>
                      <a:pt x="335280" y="0"/>
                    </a:lnTo>
                    <a:close/>
                  </a:path>
                </a:pathLst>
              </a:custGeom>
              <a:solidFill>
                <a:srgbClr val="08547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A9D547C7-9264-47E9-B8CA-D419CF59C7C6}"/>
                  </a:ext>
                </a:extLst>
              </p:cNvPr>
              <p:cNvSpPr/>
              <p:nvPr/>
            </p:nvSpPr>
            <p:spPr>
              <a:xfrm>
                <a:off x="5574029" y="3197542"/>
                <a:ext cx="488632" cy="1820227"/>
              </a:xfrm>
              <a:custGeom>
                <a:avLst/>
                <a:gdLst>
                  <a:gd name="connsiteX0" fmla="*/ 488633 w 488632"/>
                  <a:gd name="connsiteY0" fmla="*/ 811530 h 1820227"/>
                  <a:gd name="connsiteX1" fmla="*/ 449580 w 488632"/>
                  <a:gd name="connsiteY1" fmla="*/ 1820227 h 1820227"/>
                  <a:gd name="connsiteX2" fmla="*/ 307658 w 488632"/>
                  <a:gd name="connsiteY2" fmla="*/ 1751648 h 1820227"/>
                  <a:gd name="connsiteX3" fmla="*/ 198120 w 488632"/>
                  <a:gd name="connsiteY3" fmla="*/ 966788 h 1820227"/>
                  <a:gd name="connsiteX4" fmla="*/ 0 w 488632"/>
                  <a:gd name="connsiteY4" fmla="*/ 731520 h 1820227"/>
                  <a:gd name="connsiteX5" fmla="*/ 46673 w 488632"/>
                  <a:gd name="connsiteY5" fmla="*/ 0 h 1820227"/>
                  <a:gd name="connsiteX6" fmla="*/ 366713 w 488632"/>
                  <a:gd name="connsiteY6" fmla="*/ 138113 h 1820227"/>
                  <a:gd name="connsiteX7" fmla="*/ 397192 w 488632"/>
                  <a:gd name="connsiteY7" fmla="*/ 755333 h 18202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88632" h="1820227">
                    <a:moveTo>
                      <a:pt x="488633" y="811530"/>
                    </a:moveTo>
                    <a:lnTo>
                      <a:pt x="449580" y="1820227"/>
                    </a:lnTo>
                    <a:lnTo>
                      <a:pt x="307658" y="1751648"/>
                    </a:lnTo>
                    <a:lnTo>
                      <a:pt x="198120" y="966788"/>
                    </a:lnTo>
                    <a:lnTo>
                      <a:pt x="0" y="731520"/>
                    </a:lnTo>
                    <a:lnTo>
                      <a:pt x="46673" y="0"/>
                    </a:lnTo>
                    <a:lnTo>
                      <a:pt x="366713" y="138113"/>
                    </a:lnTo>
                    <a:lnTo>
                      <a:pt x="397192" y="755333"/>
                    </a:lnTo>
                    <a:close/>
                  </a:path>
                </a:pathLst>
              </a:custGeom>
              <a:solidFill>
                <a:srgbClr val="0084B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1C30B202-550A-459F-BA39-3CD62D608881}"/>
                  </a:ext>
                </a:extLst>
              </p:cNvPr>
              <p:cNvSpPr/>
              <p:nvPr/>
            </p:nvSpPr>
            <p:spPr>
              <a:xfrm>
                <a:off x="5574029" y="3197542"/>
                <a:ext cx="366712" cy="1781175"/>
              </a:xfrm>
              <a:custGeom>
                <a:avLst/>
                <a:gdLst>
                  <a:gd name="connsiteX0" fmla="*/ 366713 w 366712"/>
                  <a:gd name="connsiteY0" fmla="*/ 1781175 h 1781175"/>
                  <a:gd name="connsiteX1" fmla="*/ 307658 w 366712"/>
                  <a:gd name="connsiteY1" fmla="*/ 1751648 h 1781175"/>
                  <a:gd name="connsiteX2" fmla="*/ 198120 w 366712"/>
                  <a:gd name="connsiteY2" fmla="*/ 966788 h 1781175"/>
                  <a:gd name="connsiteX3" fmla="*/ 0 w 366712"/>
                  <a:gd name="connsiteY3" fmla="*/ 731520 h 1781175"/>
                  <a:gd name="connsiteX4" fmla="*/ 46673 w 366712"/>
                  <a:gd name="connsiteY4" fmla="*/ 0 h 1781175"/>
                  <a:gd name="connsiteX5" fmla="*/ 224790 w 366712"/>
                  <a:gd name="connsiteY5" fmla="*/ 417195 h 1781175"/>
                  <a:gd name="connsiteX6" fmla="*/ 155258 w 366712"/>
                  <a:gd name="connsiteY6" fmla="*/ 653415 h 1781175"/>
                  <a:gd name="connsiteX7" fmla="*/ 144780 w 366712"/>
                  <a:gd name="connsiteY7" fmla="*/ 821055 h 1781175"/>
                  <a:gd name="connsiteX8" fmla="*/ 314325 w 366712"/>
                  <a:gd name="connsiteY8" fmla="*/ 1056323 h 1781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6712" h="1781175">
                    <a:moveTo>
                      <a:pt x="366713" y="1781175"/>
                    </a:moveTo>
                    <a:lnTo>
                      <a:pt x="307658" y="1751648"/>
                    </a:lnTo>
                    <a:lnTo>
                      <a:pt x="198120" y="966788"/>
                    </a:lnTo>
                    <a:lnTo>
                      <a:pt x="0" y="731520"/>
                    </a:lnTo>
                    <a:lnTo>
                      <a:pt x="46673" y="0"/>
                    </a:lnTo>
                    <a:lnTo>
                      <a:pt x="224790" y="417195"/>
                    </a:lnTo>
                    <a:lnTo>
                      <a:pt x="155258" y="653415"/>
                    </a:lnTo>
                    <a:lnTo>
                      <a:pt x="144780" y="821055"/>
                    </a:lnTo>
                    <a:lnTo>
                      <a:pt x="314325" y="1056323"/>
                    </a:lnTo>
                    <a:close/>
                  </a:path>
                </a:pathLst>
              </a:custGeom>
              <a:solidFill>
                <a:srgbClr val="08547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70F4D4AC-D145-45CA-939A-E5A9605A6055}"/>
                  </a:ext>
                </a:extLst>
              </p:cNvPr>
              <p:cNvSpPr/>
              <p:nvPr/>
            </p:nvSpPr>
            <p:spPr>
              <a:xfrm>
                <a:off x="4884420" y="3078479"/>
                <a:ext cx="641032" cy="160972"/>
              </a:xfrm>
              <a:custGeom>
                <a:avLst/>
                <a:gdLst>
                  <a:gd name="connsiteX0" fmla="*/ 0 w 641032"/>
                  <a:gd name="connsiteY0" fmla="*/ 98108 h 160972"/>
                  <a:gd name="connsiteX1" fmla="*/ 214313 w 641032"/>
                  <a:gd name="connsiteY1" fmla="*/ 160973 h 160972"/>
                  <a:gd name="connsiteX2" fmla="*/ 641033 w 641032"/>
                  <a:gd name="connsiteY2" fmla="*/ 120967 h 160972"/>
                  <a:gd name="connsiteX3" fmla="*/ 471488 w 641032"/>
                  <a:gd name="connsiteY3" fmla="*/ 0 h 1609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41032" h="160972">
                    <a:moveTo>
                      <a:pt x="0" y="98108"/>
                    </a:moveTo>
                    <a:lnTo>
                      <a:pt x="214313" y="160973"/>
                    </a:lnTo>
                    <a:lnTo>
                      <a:pt x="641033" y="120967"/>
                    </a:lnTo>
                    <a:lnTo>
                      <a:pt x="471488" y="0"/>
                    </a:lnTo>
                    <a:close/>
                  </a:path>
                </a:pathLst>
              </a:custGeom>
              <a:solidFill>
                <a:srgbClr val="74D1F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D533BFB7-EBE1-409C-BAE2-82AA860C1E26}"/>
                  </a:ext>
                </a:extLst>
              </p:cNvPr>
              <p:cNvSpPr/>
              <p:nvPr/>
            </p:nvSpPr>
            <p:spPr>
              <a:xfrm>
                <a:off x="4762500" y="2748915"/>
                <a:ext cx="728662" cy="427672"/>
              </a:xfrm>
              <a:custGeom>
                <a:avLst/>
                <a:gdLst>
                  <a:gd name="connsiteX0" fmla="*/ 0 w 728662"/>
                  <a:gd name="connsiteY0" fmla="*/ 354330 h 427672"/>
                  <a:gd name="connsiteX1" fmla="*/ 121920 w 728662"/>
                  <a:gd name="connsiteY1" fmla="*/ 427672 h 427672"/>
                  <a:gd name="connsiteX2" fmla="*/ 593408 w 728662"/>
                  <a:gd name="connsiteY2" fmla="*/ 329565 h 427672"/>
                  <a:gd name="connsiteX3" fmla="*/ 728663 w 728662"/>
                  <a:gd name="connsiteY3" fmla="*/ 0 h 427672"/>
                  <a:gd name="connsiteX4" fmla="*/ 336233 w 728662"/>
                  <a:gd name="connsiteY4" fmla="*/ 298132 h 4276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28662" h="427672">
                    <a:moveTo>
                      <a:pt x="0" y="354330"/>
                    </a:moveTo>
                    <a:lnTo>
                      <a:pt x="121920" y="427672"/>
                    </a:lnTo>
                    <a:lnTo>
                      <a:pt x="593408" y="329565"/>
                    </a:lnTo>
                    <a:lnTo>
                      <a:pt x="728663" y="0"/>
                    </a:lnTo>
                    <a:lnTo>
                      <a:pt x="336233" y="298132"/>
                    </a:lnTo>
                    <a:close/>
                  </a:path>
                </a:pathLst>
              </a:custGeom>
              <a:solidFill>
                <a:srgbClr val="74D1F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43735FC6-DEE1-4813-BF87-93280280CE9D}"/>
                  </a:ext>
                </a:extLst>
              </p:cNvPr>
              <p:cNvSpPr/>
              <p:nvPr/>
            </p:nvSpPr>
            <p:spPr>
              <a:xfrm>
                <a:off x="6511290" y="2902267"/>
                <a:ext cx="918209" cy="337185"/>
              </a:xfrm>
              <a:custGeom>
                <a:avLst/>
                <a:gdLst>
                  <a:gd name="connsiteX0" fmla="*/ 0 w 918209"/>
                  <a:gd name="connsiteY0" fmla="*/ 256223 h 337185"/>
                  <a:gd name="connsiteX1" fmla="*/ 664845 w 918209"/>
                  <a:gd name="connsiteY1" fmla="*/ 337185 h 337185"/>
                  <a:gd name="connsiteX2" fmla="*/ 918210 w 918209"/>
                  <a:gd name="connsiteY2" fmla="*/ 204788 h 337185"/>
                  <a:gd name="connsiteX3" fmla="*/ 525780 w 918209"/>
                  <a:gd name="connsiteY3" fmla="*/ 100965 h 337185"/>
                  <a:gd name="connsiteX4" fmla="*/ 334328 w 918209"/>
                  <a:gd name="connsiteY4" fmla="*/ 0 h 3371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8209" h="337185">
                    <a:moveTo>
                      <a:pt x="0" y="256223"/>
                    </a:moveTo>
                    <a:lnTo>
                      <a:pt x="664845" y="337185"/>
                    </a:lnTo>
                    <a:lnTo>
                      <a:pt x="918210" y="204788"/>
                    </a:lnTo>
                    <a:lnTo>
                      <a:pt x="525780" y="100965"/>
                    </a:lnTo>
                    <a:lnTo>
                      <a:pt x="334328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5DA41CA4-097A-40D0-BC7D-0D4B96298825}"/>
                  </a:ext>
                </a:extLst>
              </p:cNvPr>
              <p:cNvSpPr/>
              <p:nvPr/>
            </p:nvSpPr>
            <p:spPr>
              <a:xfrm>
                <a:off x="5355907" y="2468879"/>
                <a:ext cx="357187" cy="730567"/>
              </a:xfrm>
              <a:custGeom>
                <a:avLst/>
                <a:gdLst>
                  <a:gd name="connsiteX0" fmla="*/ 0 w 357187"/>
                  <a:gd name="connsiteY0" fmla="*/ 609600 h 730567"/>
                  <a:gd name="connsiteX1" fmla="*/ 169545 w 357187"/>
                  <a:gd name="connsiteY1" fmla="*/ 730568 h 730567"/>
                  <a:gd name="connsiteX2" fmla="*/ 357188 w 357187"/>
                  <a:gd name="connsiteY2" fmla="*/ 0 h 730567"/>
                  <a:gd name="connsiteX3" fmla="*/ 177165 w 357187"/>
                  <a:gd name="connsiteY3" fmla="*/ 38100 h 730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7187" h="730567">
                    <a:moveTo>
                      <a:pt x="0" y="609600"/>
                    </a:moveTo>
                    <a:lnTo>
                      <a:pt x="169545" y="730568"/>
                    </a:lnTo>
                    <a:lnTo>
                      <a:pt x="357188" y="0"/>
                    </a:lnTo>
                    <a:lnTo>
                      <a:pt x="177165" y="38100"/>
                    </a:lnTo>
                    <a:close/>
                  </a:path>
                </a:pathLst>
              </a:custGeom>
              <a:solidFill>
                <a:srgbClr val="74D1F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AFD98938-792A-46A8-B9CA-7EBCD5AE1898}"/>
                  </a:ext>
                </a:extLst>
              </p:cNvPr>
              <p:cNvSpPr/>
              <p:nvPr/>
            </p:nvSpPr>
            <p:spPr>
              <a:xfrm>
                <a:off x="5525452" y="2468879"/>
                <a:ext cx="700087" cy="730567"/>
              </a:xfrm>
              <a:custGeom>
                <a:avLst/>
                <a:gdLst>
                  <a:gd name="connsiteX0" fmla="*/ 0 w 700087"/>
                  <a:gd name="connsiteY0" fmla="*/ 730568 h 730567"/>
                  <a:gd name="connsiteX1" fmla="*/ 187642 w 700087"/>
                  <a:gd name="connsiteY1" fmla="*/ 0 h 730567"/>
                  <a:gd name="connsiteX2" fmla="*/ 344805 w 700087"/>
                  <a:gd name="connsiteY2" fmla="*/ 295275 h 730567"/>
                  <a:gd name="connsiteX3" fmla="*/ 700088 w 700087"/>
                  <a:gd name="connsiteY3" fmla="*/ 307658 h 730567"/>
                  <a:gd name="connsiteX4" fmla="*/ 95250 w 700087"/>
                  <a:gd name="connsiteY4" fmla="*/ 728663 h 730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0087" h="730567">
                    <a:moveTo>
                      <a:pt x="0" y="730568"/>
                    </a:moveTo>
                    <a:lnTo>
                      <a:pt x="187642" y="0"/>
                    </a:lnTo>
                    <a:lnTo>
                      <a:pt x="344805" y="295275"/>
                    </a:lnTo>
                    <a:lnTo>
                      <a:pt x="700088" y="307658"/>
                    </a:lnTo>
                    <a:lnTo>
                      <a:pt x="95250" y="728663"/>
                    </a:lnTo>
                    <a:close/>
                  </a:path>
                </a:pathLst>
              </a:custGeom>
              <a:solidFill>
                <a:srgbClr val="74D1F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2AAA3EF3-BEF0-4D77-BAF9-71E7929BE4C9}"/>
                  </a:ext>
                </a:extLst>
              </p:cNvPr>
              <p:cNvSpPr/>
              <p:nvPr/>
            </p:nvSpPr>
            <p:spPr>
              <a:xfrm>
                <a:off x="5870257" y="2764154"/>
                <a:ext cx="355282" cy="96202"/>
              </a:xfrm>
              <a:custGeom>
                <a:avLst/>
                <a:gdLst>
                  <a:gd name="connsiteX0" fmla="*/ 0 w 355282"/>
                  <a:gd name="connsiteY0" fmla="*/ 0 h 96202"/>
                  <a:gd name="connsiteX1" fmla="*/ 355283 w 355282"/>
                  <a:gd name="connsiteY1" fmla="*/ 12383 h 96202"/>
                  <a:gd name="connsiteX2" fmla="*/ 235267 w 355282"/>
                  <a:gd name="connsiteY2" fmla="*/ 96203 h 962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55282" h="96202">
                    <a:moveTo>
                      <a:pt x="0" y="0"/>
                    </a:moveTo>
                    <a:lnTo>
                      <a:pt x="355283" y="12383"/>
                    </a:lnTo>
                    <a:lnTo>
                      <a:pt x="235267" y="96203"/>
                    </a:lnTo>
                    <a:close/>
                  </a:path>
                </a:pathLst>
              </a:custGeom>
              <a:solidFill>
                <a:srgbClr val="0084B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33DD8E1B-3B11-45A0-9032-1883D8147CB5}"/>
                  </a:ext>
                </a:extLst>
              </p:cNvPr>
              <p:cNvSpPr/>
              <p:nvPr/>
            </p:nvSpPr>
            <p:spPr>
              <a:xfrm>
                <a:off x="5620702" y="2776537"/>
                <a:ext cx="604837" cy="559117"/>
              </a:xfrm>
              <a:custGeom>
                <a:avLst/>
                <a:gdLst>
                  <a:gd name="connsiteX0" fmla="*/ 0 w 604837"/>
                  <a:gd name="connsiteY0" fmla="*/ 421005 h 559117"/>
                  <a:gd name="connsiteX1" fmla="*/ 320040 w 604837"/>
                  <a:gd name="connsiteY1" fmla="*/ 559118 h 559117"/>
                  <a:gd name="connsiteX2" fmla="*/ 604838 w 604837"/>
                  <a:gd name="connsiteY2" fmla="*/ 325755 h 559117"/>
                  <a:gd name="connsiteX3" fmla="*/ 604838 w 604837"/>
                  <a:gd name="connsiteY3" fmla="*/ 0 h 5591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04837" h="559117">
                    <a:moveTo>
                      <a:pt x="0" y="421005"/>
                    </a:moveTo>
                    <a:lnTo>
                      <a:pt x="320040" y="559118"/>
                    </a:lnTo>
                    <a:lnTo>
                      <a:pt x="604838" y="325755"/>
                    </a:lnTo>
                    <a:lnTo>
                      <a:pt x="604838" y="0"/>
                    </a:lnTo>
                    <a:close/>
                  </a:path>
                </a:pathLst>
              </a:custGeom>
              <a:solidFill>
                <a:srgbClr val="74D1F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DCDBF647-1730-4760-A428-8EAACA0087E4}"/>
                  </a:ext>
                </a:extLst>
              </p:cNvPr>
              <p:cNvSpPr/>
              <p:nvPr/>
            </p:nvSpPr>
            <p:spPr>
              <a:xfrm>
                <a:off x="6225540" y="3102292"/>
                <a:ext cx="285750" cy="926782"/>
              </a:xfrm>
              <a:custGeom>
                <a:avLst/>
                <a:gdLst>
                  <a:gd name="connsiteX0" fmla="*/ 244792 w 285750"/>
                  <a:gd name="connsiteY0" fmla="*/ 418148 h 926782"/>
                  <a:gd name="connsiteX1" fmla="*/ 0 w 285750"/>
                  <a:gd name="connsiteY1" fmla="*/ 0 h 926782"/>
                  <a:gd name="connsiteX2" fmla="*/ 285750 w 285750"/>
                  <a:gd name="connsiteY2" fmla="*/ 926783 h 9267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85750" h="926782">
                    <a:moveTo>
                      <a:pt x="244792" y="418148"/>
                    </a:moveTo>
                    <a:lnTo>
                      <a:pt x="0" y="0"/>
                    </a:lnTo>
                    <a:lnTo>
                      <a:pt x="285750" y="926783"/>
                    </a:lnTo>
                    <a:close/>
                  </a:path>
                </a:pathLst>
              </a:custGeom>
              <a:solidFill>
                <a:srgbClr val="00446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D84C2A4C-BB6E-4BDD-B3E4-B9E4F2F42BEC}"/>
                  </a:ext>
                </a:extLst>
              </p:cNvPr>
              <p:cNvSpPr/>
              <p:nvPr/>
            </p:nvSpPr>
            <p:spPr>
              <a:xfrm>
                <a:off x="5940742" y="3102292"/>
                <a:ext cx="284797" cy="317182"/>
              </a:xfrm>
              <a:custGeom>
                <a:avLst/>
                <a:gdLst>
                  <a:gd name="connsiteX0" fmla="*/ 0 w 284797"/>
                  <a:gd name="connsiteY0" fmla="*/ 233363 h 317182"/>
                  <a:gd name="connsiteX1" fmla="*/ 144780 w 284797"/>
                  <a:gd name="connsiteY1" fmla="*/ 317183 h 317182"/>
                  <a:gd name="connsiteX2" fmla="*/ 284798 w 284797"/>
                  <a:gd name="connsiteY2" fmla="*/ 0 h 3171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84797" h="317182">
                    <a:moveTo>
                      <a:pt x="0" y="233363"/>
                    </a:moveTo>
                    <a:lnTo>
                      <a:pt x="144780" y="317183"/>
                    </a:lnTo>
                    <a:lnTo>
                      <a:pt x="284798" y="0"/>
                    </a:lnTo>
                    <a:close/>
                  </a:path>
                </a:pathLst>
              </a:custGeom>
              <a:solidFill>
                <a:srgbClr val="0084B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B5683929-BE39-4714-B6EB-3602CE431776}"/>
                  </a:ext>
                </a:extLst>
              </p:cNvPr>
              <p:cNvSpPr/>
              <p:nvPr/>
            </p:nvSpPr>
            <p:spPr>
              <a:xfrm>
                <a:off x="6225540" y="2653665"/>
                <a:ext cx="620077" cy="504825"/>
              </a:xfrm>
              <a:custGeom>
                <a:avLst/>
                <a:gdLst>
                  <a:gd name="connsiteX0" fmla="*/ 339090 w 620077"/>
                  <a:gd name="connsiteY0" fmla="*/ 0 h 504825"/>
                  <a:gd name="connsiteX1" fmla="*/ 0 w 620077"/>
                  <a:gd name="connsiteY1" fmla="*/ 122872 h 504825"/>
                  <a:gd name="connsiteX2" fmla="*/ 285750 w 620077"/>
                  <a:gd name="connsiteY2" fmla="*/ 504825 h 504825"/>
                  <a:gd name="connsiteX3" fmla="*/ 620078 w 620077"/>
                  <a:gd name="connsiteY3" fmla="*/ 248602 h 504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20077" h="504825">
                    <a:moveTo>
                      <a:pt x="339090" y="0"/>
                    </a:moveTo>
                    <a:lnTo>
                      <a:pt x="0" y="122872"/>
                    </a:lnTo>
                    <a:lnTo>
                      <a:pt x="285750" y="504825"/>
                    </a:lnTo>
                    <a:lnTo>
                      <a:pt x="620078" y="248602"/>
                    </a:lnTo>
                    <a:close/>
                  </a:path>
                </a:pathLst>
              </a:custGeom>
              <a:solidFill>
                <a:srgbClr val="0084B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1B58D923-0BA8-49BD-87CF-95E7E2048E04}"/>
                  </a:ext>
                </a:extLst>
              </p:cNvPr>
              <p:cNvSpPr/>
              <p:nvPr/>
            </p:nvSpPr>
            <p:spPr>
              <a:xfrm>
                <a:off x="6225540" y="2776537"/>
                <a:ext cx="285750" cy="381952"/>
              </a:xfrm>
              <a:custGeom>
                <a:avLst/>
                <a:gdLst>
                  <a:gd name="connsiteX0" fmla="*/ 0 w 285750"/>
                  <a:gd name="connsiteY0" fmla="*/ 0 h 381952"/>
                  <a:gd name="connsiteX1" fmla="*/ 0 w 285750"/>
                  <a:gd name="connsiteY1" fmla="*/ 325755 h 381952"/>
                  <a:gd name="connsiteX2" fmla="*/ 285750 w 285750"/>
                  <a:gd name="connsiteY2" fmla="*/ 381953 h 381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85750" h="381952">
                    <a:moveTo>
                      <a:pt x="0" y="0"/>
                    </a:moveTo>
                    <a:lnTo>
                      <a:pt x="0" y="325755"/>
                    </a:lnTo>
                    <a:lnTo>
                      <a:pt x="285750" y="381953"/>
                    </a:lnTo>
                    <a:close/>
                  </a:path>
                </a:pathLst>
              </a:custGeom>
              <a:solidFill>
                <a:srgbClr val="08547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0BD51789-D7B0-48AC-8C29-D3C09D17E08C}"/>
                  </a:ext>
                </a:extLst>
              </p:cNvPr>
              <p:cNvSpPr/>
              <p:nvPr/>
            </p:nvSpPr>
            <p:spPr>
              <a:xfrm>
                <a:off x="5533072" y="2314575"/>
                <a:ext cx="295275" cy="192404"/>
              </a:xfrm>
              <a:custGeom>
                <a:avLst/>
                <a:gdLst>
                  <a:gd name="connsiteX0" fmla="*/ 0 w 295275"/>
                  <a:gd name="connsiteY0" fmla="*/ 192405 h 192404"/>
                  <a:gd name="connsiteX1" fmla="*/ 180023 w 295275"/>
                  <a:gd name="connsiteY1" fmla="*/ 154305 h 192404"/>
                  <a:gd name="connsiteX2" fmla="*/ 295275 w 295275"/>
                  <a:gd name="connsiteY2" fmla="*/ 0 h 1924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95275" h="192404">
                    <a:moveTo>
                      <a:pt x="0" y="192405"/>
                    </a:moveTo>
                    <a:lnTo>
                      <a:pt x="180023" y="154305"/>
                    </a:lnTo>
                    <a:lnTo>
                      <a:pt x="295275" y="0"/>
                    </a:lnTo>
                    <a:close/>
                  </a:path>
                </a:pathLst>
              </a:custGeom>
              <a:solidFill>
                <a:srgbClr val="74D1F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5E9D0771-864C-4AE9-9B8C-099518D162FD}"/>
                  </a:ext>
                </a:extLst>
              </p:cNvPr>
              <p:cNvSpPr/>
              <p:nvPr/>
            </p:nvSpPr>
            <p:spPr>
              <a:xfrm>
                <a:off x="5713095" y="2314575"/>
                <a:ext cx="263842" cy="449579"/>
              </a:xfrm>
              <a:custGeom>
                <a:avLst/>
                <a:gdLst>
                  <a:gd name="connsiteX0" fmla="*/ 115252 w 263842"/>
                  <a:gd name="connsiteY0" fmla="*/ 0 h 449579"/>
                  <a:gd name="connsiteX1" fmla="*/ 0 w 263842"/>
                  <a:gd name="connsiteY1" fmla="*/ 154305 h 449579"/>
                  <a:gd name="connsiteX2" fmla="*/ 157163 w 263842"/>
                  <a:gd name="connsiteY2" fmla="*/ 449580 h 449579"/>
                  <a:gd name="connsiteX3" fmla="*/ 263842 w 263842"/>
                  <a:gd name="connsiteY3" fmla="*/ 205740 h 4495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3842" h="449579">
                    <a:moveTo>
                      <a:pt x="115252" y="0"/>
                    </a:moveTo>
                    <a:lnTo>
                      <a:pt x="0" y="154305"/>
                    </a:lnTo>
                    <a:lnTo>
                      <a:pt x="157163" y="449580"/>
                    </a:lnTo>
                    <a:lnTo>
                      <a:pt x="263842" y="205740"/>
                    </a:lnTo>
                    <a:close/>
                  </a:path>
                </a:pathLst>
              </a:custGeom>
              <a:solidFill>
                <a:srgbClr val="0084B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A8B79645-7985-4187-9FEE-43D595E59279}"/>
                  </a:ext>
                </a:extLst>
              </p:cNvPr>
              <p:cNvSpPr/>
              <p:nvPr/>
            </p:nvSpPr>
            <p:spPr>
              <a:xfrm>
                <a:off x="5713095" y="2468879"/>
                <a:ext cx="243839" cy="295275"/>
              </a:xfrm>
              <a:custGeom>
                <a:avLst/>
                <a:gdLst>
                  <a:gd name="connsiteX0" fmla="*/ 0 w 243839"/>
                  <a:gd name="connsiteY0" fmla="*/ 0 h 295275"/>
                  <a:gd name="connsiteX1" fmla="*/ 157163 w 243839"/>
                  <a:gd name="connsiteY1" fmla="*/ 295275 h 295275"/>
                  <a:gd name="connsiteX2" fmla="*/ 243840 w 243839"/>
                  <a:gd name="connsiteY2" fmla="*/ 96203 h 295275"/>
                  <a:gd name="connsiteX3" fmla="*/ 165735 w 243839"/>
                  <a:gd name="connsiteY3" fmla="*/ 234315 h 295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43839" h="295275">
                    <a:moveTo>
                      <a:pt x="0" y="0"/>
                    </a:moveTo>
                    <a:lnTo>
                      <a:pt x="157163" y="295275"/>
                    </a:lnTo>
                    <a:lnTo>
                      <a:pt x="243840" y="96203"/>
                    </a:lnTo>
                    <a:lnTo>
                      <a:pt x="165735" y="234315"/>
                    </a:lnTo>
                    <a:close/>
                  </a:path>
                </a:pathLst>
              </a:custGeom>
              <a:solidFill>
                <a:srgbClr val="08547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0B8DE260-BEB3-4101-8594-E432CBE6BAA8}"/>
                  </a:ext>
                </a:extLst>
              </p:cNvPr>
              <p:cNvSpPr/>
              <p:nvPr/>
            </p:nvSpPr>
            <p:spPr>
              <a:xfrm>
                <a:off x="5870257" y="2520315"/>
                <a:ext cx="355282" cy="256222"/>
              </a:xfrm>
              <a:custGeom>
                <a:avLst/>
                <a:gdLst>
                  <a:gd name="connsiteX0" fmla="*/ 0 w 355282"/>
                  <a:gd name="connsiteY0" fmla="*/ 243840 h 256222"/>
                  <a:gd name="connsiteX1" fmla="*/ 355283 w 355282"/>
                  <a:gd name="connsiteY1" fmla="*/ 256222 h 256222"/>
                  <a:gd name="connsiteX2" fmla="*/ 190500 w 355282"/>
                  <a:gd name="connsiteY2" fmla="*/ 64770 h 256222"/>
                  <a:gd name="connsiteX3" fmla="*/ 106680 w 355282"/>
                  <a:gd name="connsiteY3" fmla="*/ 0 h 2562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5282" h="256222">
                    <a:moveTo>
                      <a:pt x="0" y="243840"/>
                    </a:moveTo>
                    <a:lnTo>
                      <a:pt x="355283" y="256222"/>
                    </a:lnTo>
                    <a:lnTo>
                      <a:pt x="190500" y="64770"/>
                    </a:lnTo>
                    <a:lnTo>
                      <a:pt x="106680" y="0"/>
                    </a:lnTo>
                    <a:close/>
                  </a:path>
                </a:pathLst>
              </a:custGeom>
              <a:solidFill>
                <a:srgbClr val="74D1F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2EA89718-4876-40C0-B60C-84805AEB4D56}"/>
                  </a:ext>
                </a:extLst>
              </p:cNvPr>
              <p:cNvSpPr/>
              <p:nvPr/>
            </p:nvSpPr>
            <p:spPr>
              <a:xfrm>
                <a:off x="5976937" y="2505075"/>
                <a:ext cx="587692" cy="271462"/>
              </a:xfrm>
              <a:custGeom>
                <a:avLst/>
                <a:gdLst>
                  <a:gd name="connsiteX0" fmla="*/ 71438 w 587692"/>
                  <a:gd name="connsiteY0" fmla="*/ 0 h 271462"/>
                  <a:gd name="connsiteX1" fmla="*/ 0 w 587692"/>
                  <a:gd name="connsiteY1" fmla="*/ 15240 h 271462"/>
                  <a:gd name="connsiteX2" fmla="*/ 83820 w 587692"/>
                  <a:gd name="connsiteY2" fmla="*/ 80010 h 271462"/>
                  <a:gd name="connsiteX3" fmla="*/ 248603 w 587692"/>
                  <a:gd name="connsiteY3" fmla="*/ 271463 h 271462"/>
                  <a:gd name="connsiteX4" fmla="*/ 587693 w 587692"/>
                  <a:gd name="connsiteY4" fmla="*/ 148590 h 2714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87692" h="271462">
                    <a:moveTo>
                      <a:pt x="71438" y="0"/>
                    </a:moveTo>
                    <a:lnTo>
                      <a:pt x="0" y="15240"/>
                    </a:lnTo>
                    <a:lnTo>
                      <a:pt x="83820" y="80010"/>
                    </a:lnTo>
                    <a:lnTo>
                      <a:pt x="248603" y="271463"/>
                    </a:lnTo>
                    <a:lnTo>
                      <a:pt x="587693" y="148590"/>
                    </a:lnTo>
                    <a:close/>
                  </a:path>
                </a:pathLst>
              </a:custGeom>
              <a:solidFill>
                <a:srgbClr val="08547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09BA38E8-7FA5-4394-A8F5-A9BDD320A39D}"/>
                  </a:ext>
                </a:extLst>
              </p:cNvPr>
              <p:cNvSpPr/>
              <p:nvPr/>
            </p:nvSpPr>
            <p:spPr>
              <a:xfrm>
                <a:off x="5828347" y="2309812"/>
                <a:ext cx="148590" cy="210502"/>
              </a:xfrm>
              <a:custGeom>
                <a:avLst/>
                <a:gdLst>
                  <a:gd name="connsiteX0" fmla="*/ 0 w 148590"/>
                  <a:gd name="connsiteY0" fmla="*/ 4763 h 210502"/>
                  <a:gd name="connsiteX1" fmla="*/ 148590 w 148590"/>
                  <a:gd name="connsiteY1" fmla="*/ 210503 h 210502"/>
                  <a:gd name="connsiteX2" fmla="*/ 135255 w 148590"/>
                  <a:gd name="connsiteY2" fmla="*/ 0 h 210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8590" h="210502">
                    <a:moveTo>
                      <a:pt x="0" y="4763"/>
                    </a:moveTo>
                    <a:lnTo>
                      <a:pt x="148590" y="210503"/>
                    </a:lnTo>
                    <a:lnTo>
                      <a:pt x="135255" y="0"/>
                    </a:lnTo>
                    <a:close/>
                  </a:path>
                </a:pathLst>
              </a:custGeom>
              <a:solidFill>
                <a:srgbClr val="74D1F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6DD7A93B-3F0A-465F-A503-B1FE586B9F2F}"/>
                  </a:ext>
                </a:extLst>
              </p:cNvPr>
              <p:cNvSpPr/>
              <p:nvPr/>
            </p:nvSpPr>
            <p:spPr>
              <a:xfrm>
                <a:off x="5963602" y="2309812"/>
                <a:ext cx="84772" cy="210502"/>
              </a:xfrm>
              <a:custGeom>
                <a:avLst/>
                <a:gdLst>
                  <a:gd name="connsiteX0" fmla="*/ 13335 w 84772"/>
                  <a:gd name="connsiteY0" fmla="*/ 210503 h 210502"/>
                  <a:gd name="connsiteX1" fmla="*/ 84772 w 84772"/>
                  <a:gd name="connsiteY1" fmla="*/ 195263 h 210502"/>
                  <a:gd name="connsiteX2" fmla="*/ 72390 w 84772"/>
                  <a:gd name="connsiteY2" fmla="*/ 74295 h 210502"/>
                  <a:gd name="connsiteX3" fmla="*/ 0 w 84772"/>
                  <a:gd name="connsiteY3" fmla="*/ 0 h 210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4772" h="210502">
                    <a:moveTo>
                      <a:pt x="13335" y="210503"/>
                    </a:moveTo>
                    <a:lnTo>
                      <a:pt x="84772" y="195263"/>
                    </a:lnTo>
                    <a:lnTo>
                      <a:pt x="72390" y="7429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8547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4FBAF042-F5F9-488B-8157-611A0C99B5F1}"/>
                  </a:ext>
                </a:extLst>
              </p:cNvPr>
              <p:cNvSpPr/>
              <p:nvPr/>
            </p:nvSpPr>
            <p:spPr>
              <a:xfrm>
                <a:off x="6035992" y="2384107"/>
                <a:ext cx="528637" cy="269557"/>
              </a:xfrm>
              <a:custGeom>
                <a:avLst/>
                <a:gdLst>
                  <a:gd name="connsiteX0" fmla="*/ 0 w 528637"/>
                  <a:gd name="connsiteY0" fmla="*/ 0 h 269557"/>
                  <a:gd name="connsiteX1" fmla="*/ 12383 w 528637"/>
                  <a:gd name="connsiteY1" fmla="*/ 120967 h 269557"/>
                  <a:gd name="connsiteX2" fmla="*/ 528638 w 528637"/>
                  <a:gd name="connsiteY2" fmla="*/ 269558 h 2695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28637" h="269557">
                    <a:moveTo>
                      <a:pt x="0" y="0"/>
                    </a:moveTo>
                    <a:lnTo>
                      <a:pt x="12383" y="120967"/>
                    </a:lnTo>
                    <a:lnTo>
                      <a:pt x="528638" y="269558"/>
                    </a:lnTo>
                    <a:close/>
                  </a:path>
                </a:pathLst>
              </a:custGeom>
              <a:solidFill>
                <a:srgbClr val="0084B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8AED9BC7-6FC2-41FD-BD70-91125C220FFE}"/>
                  </a:ext>
                </a:extLst>
              </p:cNvPr>
              <p:cNvSpPr/>
              <p:nvPr/>
            </p:nvSpPr>
            <p:spPr>
              <a:xfrm>
                <a:off x="6247447" y="2459354"/>
                <a:ext cx="561022" cy="409575"/>
              </a:xfrm>
              <a:custGeom>
                <a:avLst/>
                <a:gdLst>
                  <a:gd name="connsiteX0" fmla="*/ 329565 w 561022"/>
                  <a:gd name="connsiteY0" fmla="*/ 0 h 409575"/>
                  <a:gd name="connsiteX1" fmla="*/ 241935 w 561022"/>
                  <a:gd name="connsiteY1" fmla="*/ 108585 h 409575"/>
                  <a:gd name="connsiteX2" fmla="*/ 0 w 561022"/>
                  <a:gd name="connsiteY2" fmla="*/ 45720 h 409575"/>
                  <a:gd name="connsiteX3" fmla="*/ 317183 w 561022"/>
                  <a:gd name="connsiteY3" fmla="*/ 194310 h 409575"/>
                  <a:gd name="connsiteX4" fmla="*/ 561022 w 561022"/>
                  <a:gd name="connsiteY4" fmla="*/ 409575 h 409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61022" h="409575">
                    <a:moveTo>
                      <a:pt x="329565" y="0"/>
                    </a:moveTo>
                    <a:lnTo>
                      <a:pt x="241935" y="108585"/>
                    </a:lnTo>
                    <a:lnTo>
                      <a:pt x="0" y="45720"/>
                    </a:lnTo>
                    <a:lnTo>
                      <a:pt x="317183" y="194310"/>
                    </a:lnTo>
                    <a:lnTo>
                      <a:pt x="561022" y="409575"/>
                    </a:lnTo>
                    <a:close/>
                  </a:path>
                </a:pathLst>
              </a:custGeom>
              <a:solidFill>
                <a:srgbClr val="08547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46240BDF-3BE6-4192-A1C1-CC36558E7158}"/>
                  </a:ext>
                </a:extLst>
              </p:cNvPr>
              <p:cNvSpPr/>
              <p:nvPr/>
            </p:nvSpPr>
            <p:spPr>
              <a:xfrm>
                <a:off x="6035992" y="2196465"/>
                <a:ext cx="453389" cy="371475"/>
              </a:xfrm>
              <a:custGeom>
                <a:avLst/>
                <a:gdLst>
                  <a:gd name="connsiteX0" fmla="*/ 0 w 453389"/>
                  <a:gd name="connsiteY0" fmla="*/ 187642 h 371475"/>
                  <a:gd name="connsiteX1" fmla="*/ 211455 w 453389"/>
                  <a:gd name="connsiteY1" fmla="*/ 308610 h 371475"/>
                  <a:gd name="connsiteX2" fmla="*/ 453390 w 453389"/>
                  <a:gd name="connsiteY2" fmla="*/ 371475 h 371475"/>
                  <a:gd name="connsiteX3" fmla="*/ 310515 w 453389"/>
                  <a:gd name="connsiteY3" fmla="*/ 0 h 371475"/>
                  <a:gd name="connsiteX4" fmla="*/ 113348 w 453389"/>
                  <a:gd name="connsiteY4" fmla="*/ 13335 h 371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53389" h="371475">
                    <a:moveTo>
                      <a:pt x="0" y="187642"/>
                    </a:moveTo>
                    <a:lnTo>
                      <a:pt x="211455" y="308610"/>
                    </a:lnTo>
                    <a:lnTo>
                      <a:pt x="453390" y="371475"/>
                    </a:lnTo>
                    <a:lnTo>
                      <a:pt x="310515" y="0"/>
                    </a:lnTo>
                    <a:lnTo>
                      <a:pt x="113348" y="13335"/>
                    </a:lnTo>
                    <a:close/>
                  </a:path>
                </a:pathLst>
              </a:custGeom>
              <a:solidFill>
                <a:srgbClr val="74D1F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23243CB2-772C-4AAE-A52A-2A4406945EC8}"/>
                  </a:ext>
                </a:extLst>
              </p:cNvPr>
              <p:cNvSpPr/>
              <p:nvPr/>
            </p:nvSpPr>
            <p:spPr>
              <a:xfrm>
                <a:off x="6035992" y="2209800"/>
                <a:ext cx="331470" cy="325754"/>
              </a:xfrm>
              <a:custGeom>
                <a:avLst/>
                <a:gdLst>
                  <a:gd name="connsiteX0" fmla="*/ 0 w 331470"/>
                  <a:gd name="connsiteY0" fmla="*/ 174308 h 325754"/>
                  <a:gd name="connsiteX1" fmla="*/ 211455 w 331470"/>
                  <a:gd name="connsiteY1" fmla="*/ 295275 h 325754"/>
                  <a:gd name="connsiteX2" fmla="*/ 331470 w 331470"/>
                  <a:gd name="connsiteY2" fmla="*/ 325755 h 325754"/>
                  <a:gd name="connsiteX3" fmla="*/ 113348 w 331470"/>
                  <a:gd name="connsiteY3" fmla="*/ 0 h 325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31470" h="325754">
                    <a:moveTo>
                      <a:pt x="0" y="174308"/>
                    </a:moveTo>
                    <a:lnTo>
                      <a:pt x="211455" y="295275"/>
                    </a:lnTo>
                    <a:lnTo>
                      <a:pt x="331470" y="325755"/>
                    </a:lnTo>
                    <a:lnTo>
                      <a:pt x="113348" y="0"/>
                    </a:lnTo>
                    <a:close/>
                  </a:path>
                </a:pathLst>
              </a:custGeom>
              <a:solidFill>
                <a:srgbClr val="0084B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95705A89-A96C-4979-9BC8-888A59C97996}"/>
                  </a:ext>
                </a:extLst>
              </p:cNvPr>
              <p:cNvSpPr/>
              <p:nvPr/>
            </p:nvSpPr>
            <p:spPr>
              <a:xfrm>
                <a:off x="5963602" y="2209800"/>
                <a:ext cx="185737" cy="174307"/>
              </a:xfrm>
              <a:custGeom>
                <a:avLst/>
                <a:gdLst>
                  <a:gd name="connsiteX0" fmla="*/ 0 w 185737"/>
                  <a:gd name="connsiteY0" fmla="*/ 100013 h 174307"/>
                  <a:gd name="connsiteX1" fmla="*/ 185738 w 185737"/>
                  <a:gd name="connsiteY1" fmla="*/ 0 h 174307"/>
                  <a:gd name="connsiteX2" fmla="*/ 72390 w 185737"/>
                  <a:gd name="connsiteY2" fmla="*/ 174308 h 174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5737" h="174307">
                    <a:moveTo>
                      <a:pt x="0" y="100013"/>
                    </a:moveTo>
                    <a:lnTo>
                      <a:pt x="185738" y="0"/>
                    </a:lnTo>
                    <a:lnTo>
                      <a:pt x="72390" y="174308"/>
                    </a:lnTo>
                    <a:close/>
                  </a:path>
                </a:pathLst>
              </a:custGeom>
              <a:solidFill>
                <a:srgbClr val="08547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87D07A37-5955-4A1C-BA96-1CFF7BCBF425}"/>
                  </a:ext>
                </a:extLst>
              </p:cNvPr>
              <p:cNvSpPr/>
              <p:nvPr/>
            </p:nvSpPr>
            <p:spPr>
              <a:xfrm>
                <a:off x="5828347" y="2109787"/>
                <a:ext cx="320992" cy="204787"/>
              </a:xfrm>
              <a:custGeom>
                <a:avLst/>
                <a:gdLst>
                  <a:gd name="connsiteX0" fmla="*/ 113348 w 320992"/>
                  <a:gd name="connsiteY0" fmla="*/ 0 h 204787"/>
                  <a:gd name="connsiteX1" fmla="*/ 0 w 320992"/>
                  <a:gd name="connsiteY1" fmla="*/ 204788 h 204787"/>
                  <a:gd name="connsiteX2" fmla="*/ 135255 w 320992"/>
                  <a:gd name="connsiteY2" fmla="*/ 200025 h 204787"/>
                  <a:gd name="connsiteX3" fmla="*/ 320993 w 320992"/>
                  <a:gd name="connsiteY3" fmla="*/ 100013 h 2047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0992" h="204787">
                    <a:moveTo>
                      <a:pt x="113348" y="0"/>
                    </a:moveTo>
                    <a:lnTo>
                      <a:pt x="0" y="204788"/>
                    </a:lnTo>
                    <a:lnTo>
                      <a:pt x="135255" y="200025"/>
                    </a:lnTo>
                    <a:lnTo>
                      <a:pt x="320993" y="100013"/>
                    </a:lnTo>
                    <a:close/>
                  </a:path>
                </a:pathLst>
              </a:custGeom>
              <a:solidFill>
                <a:srgbClr val="74D1F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6C24E99A-5611-4DC9-A48C-67C8DC846AE3}"/>
                  </a:ext>
                </a:extLst>
              </p:cNvPr>
              <p:cNvSpPr/>
              <p:nvPr/>
            </p:nvSpPr>
            <p:spPr>
              <a:xfrm>
                <a:off x="5941695" y="1924050"/>
                <a:ext cx="280987" cy="285750"/>
              </a:xfrm>
              <a:custGeom>
                <a:avLst/>
                <a:gdLst>
                  <a:gd name="connsiteX0" fmla="*/ 139065 w 280987"/>
                  <a:gd name="connsiteY0" fmla="*/ 20002 h 285750"/>
                  <a:gd name="connsiteX1" fmla="*/ 0 w 280987"/>
                  <a:gd name="connsiteY1" fmla="*/ 185738 h 285750"/>
                  <a:gd name="connsiteX2" fmla="*/ 206692 w 280987"/>
                  <a:gd name="connsiteY2" fmla="*/ 285750 h 285750"/>
                  <a:gd name="connsiteX3" fmla="*/ 280988 w 280987"/>
                  <a:gd name="connsiteY3" fmla="*/ 130492 h 285750"/>
                  <a:gd name="connsiteX4" fmla="*/ 197167 w 280987"/>
                  <a:gd name="connsiteY4" fmla="*/ 0 h 285750"/>
                  <a:gd name="connsiteX5" fmla="*/ 139065 w 280987"/>
                  <a:gd name="connsiteY5" fmla="*/ 20002 h 285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80987" h="285750">
                    <a:moveTo>
                      <a:pt x="139065" y="20002"/>
                    </a:moveTo>
                    <a:cubicBezTo>
                      <a:pt x="139065" y="13335"/>
                      <a:pt x="0" y="185738"/>
                      <a:pt x="0" y="185738"/>
                    </a:cubicBezTo>
                    <a:lnTo>
                      <a:pt x="206692" y="285750"/>
                    </a:lnTo>
                    <a:lnTo>
                      <a:pt x="280988" y="130492"/>
                    </a:lnTo>
                    <a:lnTo>
                      <a:pt x="197167" y="0"/>
                    </a:lnTo>
                    <a:cubicBezTo>
                      <a:pt x="198120" y="952"/>
                      <a:pt x="139065" y="22860"/>
                      <a:pt x="139065" y="20002"/>
                    </a:cubicBezTo>
                    <a:close/>
                  </a:path>
                </a:pathLst>
              </a:custGeom>
              <a:solidFill>
                <a:srgbClr val="74D1F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C05DF515-94A5-495F-8082-0C7FC17719DE}"/>
                  </a:ext>
                </a:extLst>
              </p:cNvPr>
              <p:cNvSpPr/>
              <p:nvPr/>
            </p:nvSpPr>
            <p:spPr>
              <a:xfrm>
                <a:off x="6346507" y="2122170"/>
                <a:ext cx="230504" cy="445770"/>
              </a:xfrm>
              <a:custGeom>
                <a:avLst/>
                <a:gdLst>
                  <a:gd name="connsiteX0" fmla="*/ 142875 w 230504"/>
                  <a:gd name="connsiteY0" fmla="*/ 445770 h 445770"/>
                  <a:gd name="connsiteX1" fmla="*/ 230505 w 230504"/>
                  <a:gd name="connsiteY1" fmla="*/ 337185 h 445770"/>
                  <a:gd name="connsiteX2" fmla="*/ 12383 w 230504"/>
                  <a:gd name="connsiteY2" fmla="*/ 0 h 445770"/>
                  <a:gd name="connsiteX3" fmla="*/ 0 w 230504"/>
                  <a:gd name="connsiteY3" fmla="*/ 74295 h 4457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0504" h="445770">
                    <a:moveTo>
                      <a:pt x="142875" y="445770"/>
                    </a:moveTo>
                    <a:lnTo>
                      <a:pt x="230505" y="337185"/>
                    </a:lnTo>
                    <a:lnTo>
                      <a:pt x="12383" y="0"/>
                    </a:lnTo>
                    <a:lnTo>
                      <a:pt x="0" y="74295"/>
                    </a:lnTo>
                    <a:close/>
                  </a:path>
                </a:pathLst>
              </a:custGeom>
              <a:solidFill>
                <a:srgbClr val="0084B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0A24B890-5795-420E-97D2-4D2852C84446}"/>
                  </a:ext>
                </a:extLst>
              </p:cNvPr>
              <p:cNvSpPr/>
              <p:nvPr/>
            </p:nvSpPr>
            <p:spPr>
              <a:xfrm>
                <a:off x="6149340" y="2029777"/>
                <a:ext cx="197167" cy="180022"/>
              </a:xfrm>
              <a:custGeom>
                <a:avLst/>
                <a:gdLst>
                  <a:gd name="connsiteX0" fmla="*/ 113347 w 197167"/>
                  <a:gd name="connsiteY0" fmla="*/ 0 h 180022"/>
                  <a:gd name="connsiteX1" fmla="*/ 74295 w 197167"/>
                  <a:gd name="connsiteY1" fmla="*/ 25718 h 180022"/>
                  <a:gd name="connsiteX2" fmla="*/ 0 w 197167"/>
                  <a:gd name="connsiteY2" fmla="*/ 180023 h 180022"/>
                  <a:gd name="connsiteX3" fmla="*/ 197167 w 197167"/>
                  <a:gd name="connsiteY3" fmla="*/ 166688 h 180022"/>
                  <a:gd name="connsiteX4" fmla="*/ 132397 w 197167"/>
                  <a:gd name="connsiteY4" fmla="*/ 38100 h 180022"/>
                  <a:gd name="connsiteX5" fmla="*/ 164782 w 197167"/>
                  <a:gd name="connsiteY5" fmla="*/ 28575 h 1800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97167" h="180022">
                    <a:moveTo>
                      <a:pt x="113347" y="0"/>
                    </a:moveTo>
                    <a:lnTo>
                      <a:pt x="74295" y="25718"/>
                    </a:lnTo>
                    <a:lnTo>
                      <a:pt x="0" y="180023"/>
                    </a:lnTo>
                    <a:lnTo>
                      <a:pt x="197167" y="166688"/>
                    </a:lnTo>
                    <a:lnTo>
                      <a:pt x="132397" y="38100"/>
                    </a:lnTo>
                    <a:lnTo>
                      <a:pt x="164782" y="28575"/>
                    </a:lnTo>
                    <a:close/>
                  </a:path>
                </a:pathLst>
              </a:custGeom>
              <a:solidFill>
                <a:srgbClr val="0084B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D9F48769-C25D-4D02-9313-D18F9ED486BB}"/>
                  </a:ext>
                </a:extLst>
              </p:cNvPr>
              <p:cNvSpPr/>
              <p:nvPr/>
            </p:nvSpPr>
            <p:spPr>
              <a:xfrm>
                <a:off x="6281737" y="2058352"/>
                <a:ext cx="77152" cy="138112"/>
              </a:xfrm>
              <a:custGeom>
                <a:avLst/>
                <a:gdLst>
                  <a:gd name="connsiteX0" fmla="*/ 32385 w 77152"/>
                  <a:gd name="connsiteY0" fmla="*/ 0 h 138112"/>
                  <a:gd name="connsiteX1" fmla="*/ 0 w 77152"/>
                  <a:gd name="connsiteY1" fmla="*/ 9525 h 138112"/>
                  <a:gd name="connsiteX2" fmla="*/ 64770 w 77152"/>
                  <a:gd name="connsiteY2" fmla="*/ 138113 h 138112"/>
                  <a:gd name="connsiteX3" fmla="*/ 77153 w 77152"/>
                  <a:gd name="connsiteY3" fmla="*/ 63818 h 13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7152" h="138112">
                    <a:moveTo>
                      <a:pt x="32385" y="0"/>
                    </a:moveTo>
                    <a:lnTo>
                      <a:pt x="0" y="9525"/>
                    </a:lnTo>
                    <a:lnTo>
                      <a:pt x="64770" y="138113"/>
                    </a:lnTo>
                    <a:lnTo>
                      <a:pt x="77153" y="63818"/>
                    </a:lnTo>
                    <a:close/>
                  </a:path>
                </a:pathLst>
              </a:custGeom>
              <a:solidFill>
                <a:srgbClr val="08547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11554125-7638-4D05-AD11-665E2AC75F4B}"/>
                  </a:ext>
                </a:extLst>
              </p:cNvPr>
              <p:cNvSpPr/>
              <p:nvPr/>
            </p:nvSpPr>
            <p:spPr>
              <a:xfrm>
                <a:off x="6139815" y="1925002"/>
                <a:ext cx="122872" cy="130492"/>
              </a:xfrm>
              <a:custGeom>
                <a:avLst/>
                <a:gdLst>
                  <a:gd name="connsiteX0" fmla="*/ 79057 w 122872"/>
                  <a:gd name="connsiteY0" fmla="*/ 33338 h 130492"/>
                  <a:gd name="connsiteX1" fmla="*/ 0 w 122872"/>
                  <a:gd name="connsiteY1" fmla="*/ 0 h 130492"/>
                  <a:gd name="connsiteX2" fmla="*/ 83820 w 122872"/>
                  <a:gd name="connsiteY2" fmla="*/ 130493 h 130492"/>
                  <a:gd name="connsiteX3" fmla="*/ 122872 w 122872"/>
                  <a:gd name="connsiteY3" fmla="*/ 104775 h 130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2872" h="130492">
                    <a:moveTo>
                      <a:pt x="79057" y="33338"/>
                    </a:moveTo>
                    <a:lnTo>
                      <a:pt x="0" y="0"/>
                    </a:lnTo>
                    <a:lnTo>
                      <a:pt x="83820" y="130493"/>
                    </a:lnTo>
                    <a:lnTo>
                      <a:pt x="122872" y="104775"/>
                    </a:lnTo>
                    <a:close/>
                  </a:path>
                </a:pathLst>
              </a:custGeom>
              <a:solidFill>
                <a:srgbClr val="74D1F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</p:grpSp>
        <p:grpSp>
          <p:nvGrpSpPr>
            <p:cNvPr id="4" name="Graphic 1222">
              <a:extLst>
                <a:ext uri="{FF2B5EF4-FFF2-40B4-BE49-F238E27FC236}">
                  <a16:creationId xmlns:a16="http://schemas.microsoft.com/office/drawing/2014/main" id="{1CDDAF2F-C624-43A8-901C-C5EFF71089B0}"/>
                </a:ext>
              </a:extLst>
            </p:cNvPr>
            <p:cNvGrpSpPr/>
            <p:nvPr/>
          </p:nvGrpSpPr>
          <p:grpSpPr>
            <a:xfrm>
              <a:off x="4795837" y="1753552"/>
              <a:ext cx="2599372" cy="1343977"/>
              <a:chOff x="4795837" y="1753552"/>
              <a:chExt cx="2599372" cy="1343977"/>
            </a:xfrm>
            <a:solidFill>
              <a:schemeClr val="accent1"/>
            </a:solidFill>
          </p:grpSpPr>
          <p:sp>
            <p:nvSpPr>
              <p:cNvPr id="5" name="Freeform: Shape 4">
                <a:extLst>
                  <a:ext uri="{FF2B5EF4-FFF2-40B4-BE49-F238E27FC236}">
                    <a16:creationId xmlns:a16="http://schemas.microsoft.com/office/drawing/2014/main" id="{F77FF620-B131-4327-94EF-871816AFC090}"/>
                  </a:ext>
                </a:extLst>
              </p:cNvPr>
              <p:cNvSpPr/>
              <p:nvPr/>
            </p:nvSpPr>
            <p:spPr>
              <a:xfrm>
                <a:off x="5263515" y="3078479"/>
                <a:ext cx="119062" cy="19050"/>
              </a:xfrm>
              <a:custGeom>
                <a:avLst/>
                <a:gdLst>
                  <a:gd name="connsiteX0" fmla="*/ 119063 w 119062"/>
                  <a:gd name="connsiteY0" fmla="*/ 19050 h 19050"/>
                  <a:gd name="connsiteX1" fmla="*/ 92392 w 119062"/>
                  <a:gd name="connsiteY1" fmla="*/ 0 h 19050"/>
                  <a:gd name="connsiteX2" fmla="*/ 0 w 119062"/>
                  <a:gd name="connsiteY2" fmla="*/ 19050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19062" h="19050">
                    <a:moveTo>
                      <a:pt x="119063" y="19050"/>
                    </a:moveTo>
                    <a:lnTo>
                      <a:pt x="92392" y="0"/>
                    </a:lnTo>
                    <a:lnTo>
                      <a:pt x="0" y="19050"/>
                    </a:lnTo>
                    <a:close/>
                  </a:path>
                </a:pathLst>
              </a:custGeom>
              <a:solidFill>
                <a:srgbClr val="99EB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6" name="Freeform: Shape 5">
                <a:extLst>
                  <a:ext uri="{FF2B5EF4-FFF2-40B4-BE49-F238E27FC236}">
                    <a16:creationId xmlns:a16="http://schemas.microsoft.com/office/drawing/2014/main" id="{FD632CD3-BD5A-486F-ABDB-8DC8BCD361F7}"/>
                  </a:ext>
                </a:extLst>
              </p:cNvPr>
              <p:cNvSpPr/>
              <p:nvPr/>
            </p:nvSpPr>
            <p:spPr>
              <a:xfrm>
                <a:off x="4795837" y="2748915"/>
                <a:ext cx="695325" cy="348614"/>
              </a:xfrm>
              <a:custGeom>
                <a:avLst/>
                <a:gdLst>
                  <a:gd name="connsiteX0" fmla="*/ 467678 w 695325"/>
                  <a:gd name="connsiteY0" fmla="*/ 348615 h 348614"/>
                  <a:gd name="connsiteX1" fmla="*/ 560070 w 695325"/>
                  <a:gd name="connsiteY1" fmla="*/ 329565 h 348614"/>
                  <a:gd name="connsiteX2" fmla="*/ 695325 w 695325"/>
                  <a:gd name="connsiteY2" fmla="*/ 0 h 348614"/>
                  <a:gd name="connsiteX3" fmla="*/ 302895 w 695325"/>
                  <a:gd name="connsiteY3" fmla="*/ 298132 h 348614"/>
                  <a:gd name="connsiteX4" fmla="*/ 0 w 695325"/>
                  <a:gd name="connsiteY4" fmla="*/ 348615 h 3486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95325" h="348614">
                    <a:moveTo>
                      <a:pt x="467678" y="348615"/>
                    </a:moveTo>
                    <a:lnTo>
                      <a:pt x="560070" y="329565"/>
                    </a:lnTo>
                    <a:lnTo>
                      <a:pt x="695325" y="0"/>
                    </a:lnTo>
                    <a:lnTo>
                      <a:pt x="302895" y="298132"/>
                    </a:lnTo>
                    <a:lnTo>
                      <a:pt x="0" y="348615"/>
                    </a:lnTo>
                    <a:close/>
                  </a:path>
                </a:pathLst>
              </a:custGeom>
              <a:solidFill>
                <a:srgbClr val="DBF3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7" name="Freeform: Shape 6">
                <a:extLst>
                  <a:ext uri="{FF2B5EF4-FFF2-40B4-BE49-F238E27FC236}">
                    <a16:creationId xmlns:a16="http://schemas.microsoft.com/office/drawing/2014/main" id="{6860FEEC-8419-45EA-A292-880CF562B1AC}"/>
                  </a:ext>
                </a:extLst>
              </p:cNvPr>
              <p:cNvSpPr/>
              <p:nvPr/>
            </p:nvSpPr>
            <p:spPr>
              <a:xfrm>
                <a:off x="6590347" y="2902267"/>
                <a:ext cx="804862" cy="195262"/>
              </a:xfrm>
              <a:custGeom>
                <a:avLst/>
                <a:gdLst>
                  <a:gd name="connsiteX0" fmla="*/ 804863 w 804862"/>
                  <a:gd name="connsiteY0" fmla="*/ 195263 h 195262"/>
                  <a:gd name="connsiteX1" fmla="*/ 446722 w 804862"/>
                  <a:gd name="connsiteY1" fmla="*/ 100965 h 195262"/>
                  <a:gd name="connsiteX2" fmla="*/ 255270 w 804862"/>
                  <a:gd name="connsiteY2" fmla="*/ 0 h 195262"/>
                  <a:gd name="connsiteX3" fmla="*/ 0 w 804862"/>
                  <a:gd name="connsiteY3" fmla="*/ 195263 h 195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4862" h="195262">
                    <a:moveTo>
                      <a:pt x="804863" y="195263"/>
                    </a:moveTo>
                    <a:lnTo>
                      <a:pt x="446722" y="100965"/>
                    </a:lnTo>
                    <a:lnTo>
                      <a:pt x="255270" y="0"/>
                    </a:lnTo>
                    <a:lnTo>
                      <a:pt x="0" y="195263"/>
                    </a:lnTo>
                    <a:close/>
                  </a:path>
                </a:pathLst>
              </a:custGeom>
              <a:solidFill>
                <a:srgbClr val="8ADD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5087E021-806A-4C36-BA88-DAE20CAA791F}"/>
                  </a:ext>
                </a:extLst>
              </p:cNvPr>
              <p:cNvSpPr/>
              <p:nvPr/>
            </p:nvSpPr>
            <p:spPr>
              <a:xfrm>
                <a:off x="5355907" y="2468879"/>
                <a:ext cx="357187" cy="628650"/>
              </a:xfrm>
              <a:custGeom>
                <a:avLst/>
                <a:gdLst>
                  <a:gd name="connsiteX0" fmla="*/ 196215 w 357187"/>
                  <a:gd name="connsiteY0" fmla="*/ 628650 h 628650"/>
                  <a:gd name="connsiteX1" fmla="*/ 357188 w 357187"/>
                  <a:gd name="connsiteY1" fmla="*/ 0 h 628650"/>
                  <a:gd name="connsiteX2" fmla="*/ 177165 w 357187"/>
                  <a:gd name="connsiteY2" fmla="*/ 38100 h 628650"/>
                  <a:gd name="connsiteX3" fmla="*/ 0 w 357187"/>
                  <a:gd name="connsiteY3" fmla="*/ 609600 h 628650"/>
                  <a:gd name="connsiteX4" fmla="*/ 26670 w 357187"/>
                  <a:gd name="connsiteY4" fmla="*/ 628650 h 628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7187" h="628650">
                    <a:moveTo>
                      <a:pt x="196215" y="628650"/>
                    </a:moveTo>
                    <a:lnTo>
                      <a:pt x="357188" y="0"/>
                    </a:lnTo>
                    <a:lnTo>
                      <a:pt x="177165" y="38100"/>
                    </a:lnTo>
                    <a:lnTo>
                      <a:pt x="0" y="609600"/>
                    </a:lnTo>
                    <a:lnTo>
                      <a:pt x="26670" y="628650"/>
                    </a:lnTo>
                    <a:close/>
                  </a:path>
                </a:pathLst>
              </a:custGeom>
              <a:solidFill>
                <a:srgbClr val="FCFE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911274A3-8094-4CB2-9DA3-FB39DEB87F16}"/>
                  </a:ext>
                </a:extLst>
              </p:cNvPr>
              <p:cNvSpPr/>
              <p:nvPr/>
            </p:nvSpPr>
            <p:spPr>
              <a:xfrm>
                <a:off x="5552122" y="2468879"/>
                <a:ext cx="673417" cy="628650"/>
              </a:xfrm>
              <a:custGeom>
                <a:avLst/>
                <a:gdLst>
                  <a:gd name="connsiteX0" fmla="*/ 212408 w 673417"/>
                  <a:gd name="connsiteY0" fmla="*/ 628650 h 628650"/>
                  <a:gd name="connsiteX1" fmla="*/ 673418 w 673417"/>
                  <a:gd name="connsiteY1" fmla="*/ 307658 h 628650"/>
                  <a:gd name="connsiteX2" fmla="*/ 318135 w 673417"/>
                  <a:gd name="connsiteY2" fmla="*/ 295275 h 628650"/>
                  <a:gd name="connsiteX3" fmla="*/ 160973 w 673417"/>
                  <a:gd name="connsiteY3" fmla="*/ 0 h 628650"/>
                  <a:gd name="connsiteX4" fmla="*/ 0 w 673417"/>
                  <a:gd name="connsiteY4" fmla="*/ 628650 h 628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3417" h="628650">
                    <a:moveTo>
                      <a:pt x="212408" y="628650"/>
                    </a:moveTo>
                    <a:lnTo>
                      <a:pt x="673418" y="307658"/>
                    </a:lnTo>
                    <a:lnTo>
                      <a:pt x="318135" y="295275"/>
                    </a:lnTo>
                    <a:lnTo>
                      <a:pt x="160973" y="0"/>
                    </a:lnTo>
                    <a:lnTo>
                      <a:pt x="0" y="628650"/>
                    </a:lnTo>
                    <a:close/>
                  </a:path>
                </a:pathLst>
              </a:custGeom>
              <a:solidFill>
                <a:srgbClr val="FCFE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5F9E2D35-1365-47A7-B953-7BA8C5AB8D09}"/>
                  </a:ext>
                </a:extLst>
              </p:cNvPr>
              <p:cNvSpPr/>
              <p:nvPr/>
            </p:nvSpPr>
            <p:spPr>
              <a:xfrm>
                <a:off x="5870257" y="2764154"/>
                <a:ext cx="355282" cy="96202"/>
              </a:xfrm>
              <a:custGeom>
                <a:avLst/>
                <a:gdLst>
                  <a:gd name="connsiteX0" fmla="*/ 0 w 355282"/>
                  <a:gd name="connsiteY0" fmla="*/ 0 h 96202"/>
                  <a:gd name="connsiteX1" fmla="*/ 355283 w 355282"/>
                  <a:gd name="connsiteY1" fmla="*/ 12383 h 96202"/>
                  <a:gd name="connsiteX2" fmla="*/ 235267 w 355282"/>
                  <a:gd name="connsiteY2" fmla="*/ 96203 h 962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55282" h="96202">
                    <a:moveTo>
                      <a:pt x="0" y="0"/>
                    </a:moveTo>
                    <a:lnTo>
                      <a:pt x="355283" y="12383"/>
                    </a:lnTo>
                    <a:lnTo>
                      <a:pt x="235267" y="96203"/>
                    </a:lnTo>
                    <a:close/>
                  </a:path>
                </a:pathLst>
              </a:custGeom>
              <a:solidFill>
                <a:srgbClr val="8ADD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F6748F7C-1668-4344-B5DF-47C1FC2B8B60}"/>
                  </a:ext>
                </a:extLst>
              </p:cNvPr>
              <p:cNvSpPr/>
              <p:nvPr/>
            </p:nvSpPr>
            <p:spPr>
              <a:xfrm>
                <a:off x="5764529" y="2776537"/>
                <a:ext cx="461010" cy="320992"/>
              </a:xfrm>
              <a:custGeom>
                <a:avLst/>
                <a:gdLst>
                  <a:gd name="connsiteX0" fmla="*/ 461010 w 461010"/>
                  <a:gd name="connsiteY0" fmla="*/ 320992 h 320992"/>
                  <a:gd name="connsiteX1" fmla="*/ 461010 w 461010"/>
                  <a:gd name="connsiteY1" fmla="*/ 0 h 320992"/>
                  <a:gd name="connsiteX2" fmla="*/ 0 w 461010"/>
                  <a:gd name="connsiteY2" fmla="*/ 320992 h 3209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1010" h="320992">
                    <a:moveTo>
                      <a:pt x="461010" y="320992"/>
                    </a:moveTo>
                    <a:lnTo>
                      <a:pt x="461010" y="0"/>
                    </a:lnTo>
                    <a:lnTo>
                      <a:pt x="0" y="320992"/>
                    </a:lnTo>
                    <a:close/>
                  </a:path>
                </a:pathLst>
              </a:custGeom>
              <a:solidFill>
                <a:srgbClr val="FCFE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1B7190D6-A348-4C98-BFAE-209A33281A2D}"/>
                  </a:ext>
                </a:extLst>
              </p:cNvPr>
              <p:cNvSpPr/>
              <p:nvPr/>
            </p:nvSpPr>
            <p:spPr>
              <a:xfrm>
                <a:off x="6225540" y="2653665"/>
                <a:ext cx="620077" cy="443864"/>
              </a:xfrm>
              <a:custGeom>
                <a:avLst/>
                <a:gdLst>
                  <a:gd name="connsiteX0" fmla="*/ 364807 w 620077"/>
                  <a:gd name="connsiteY0" fmla="*/ 443865 h 443864"/>
                  <a:gd name="connsiteX1" fmla="*/ 620078 w 620077"/>
                  <a:gd name="connsiteY1" fmla="*/ 248602 h 443864"/>
                  <a:gd name="connsiteX2" fmla="*/ 339090 w 620077"/>
                  <a:gd name="connsiteY2" fmla="*/ 0 h 443864"/>
                  <a:gd name="connsiteX3" fmla="*/ 0 w 620077"/>
                  <a:gd name="connsiteY3" fmla="*/ 122872 h 443864"/>
                  <a:gd name="connsiteX4" fmla="*/ 240982 w 620077"/>
                  <a:gd name="connsiteY4" fmla="*/ 443865 h 4438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20077" h="443864">
                    <a:moveTo>
                      <a:pt x="364807" y="443865"/>
                    </a:moveTo>
                    <a:lnTo>
                      <a:pt x="620078" y="248602"/>
                    </a:lnTo>
                    <a:lnTo>
                      <a:pt x="339090" y="0"/>
                    </a:lnTo>
                    <a:lnTo>
                      <a:pt x="0" y="122872"/>
                    </a:lnTo>
                    <a:lnTo>
                      <a:pt x="240982" y="443865"/>
                    </a:lnTo>
                    <a:close/>
                  </a:path>
                </a:pathLst>
              </a:custGeom>
              <a:solidFill>
                <a:srgbClr val="FCFE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117C9984-3239-4AED-BDCC-3A6607C51479}"/>
                  </a:ext>
                </a:extLst>
              </p:cNvPr>
              <p:cNvSpPr/>
              <p:nvPr/>
            </p:nvSpPr>
            <p:spPr>
              <a:xfrm>
                <a:off x="6225540" y="2776537"/>
                <a:ext cx="240982" cy="320992"/>
              </a:xfrm>
              <a:custGeom>
                <a:avLst/>
                <a:gdLst>
                  <a:gd name="connsiteX0" fmla="*/ 240982 w 240982"/>
                  <a:gd name="connsiteY0" fmla="*/ 320992 h 320992"/>
                  <a:gd name="connsiteX1" fmla="*/ 0 w 240982"/>
                  <a:gd name="connsiteY1" fmla="*/ 0 h 320992"/>
                  <a:gd name="connsiteX2" fmla="*/ 0 w 240982"/>
                  <a:gd name="connsiteY2" fmla="*/ 320992 h 3209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40982" h="320992">
                    <a:moveTo>
                      <a:pt x="240982" y="320992"/>
                    </a:moveTo>
                    <a:lnTo>
                      <a:pt x="0" y="0"/>
                    </a:lnTo>
                    <a:lnTo>
                      <a:pt x="0" y="320992"/>
                    </a:lnTo>
                    <a:close/>
                  </a:path>
                </a:pathLst>
              </a:custGeom>
              <a:solidFill>
                <a:srgbClr val="188FDE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EB650F26-A052-4477-90EF-87425902780A}"/>
                  </a:ext>
                </a:extLst>
              </p:cNvPr>
              <p:cNvSpPr/>
              <p:nvPr/>
            </p:nvSpPr>
            <p:spPr>
              <a:xfrm>
                <a:off x="5533072" y="2314575"/>
                <a:ext cx="295275" cy="192404"/>
              </a:xfrm>
              <a:custGeom>
                <a:avLst/>
                <a:gdLst>
                  <a:gd name="connsiteX0" fmla="*/ 0 w 295275"/>
                  <a:gd name="connsiteY0" fmla="*/ 192405 h 192404"/>
                  <a:gd name="connsiteX1" fmla="*/ 180023 w 295275"/>
                  <a:gd name="connsiteY1" fmla="*/ 154305 h 192404"/>
                  <a:gd name="connsiteX2" fmla="*/ 295275 w 295275"/>
                  <a:gd name="connsiteY2" fmla="*/ 0 h 1924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95275" h="192404">
                    <a:moveTo>
                      <a:pt x="0" y="192405"/>
                    </a:moveTo>
                    <a:lnTo>
                      <a:pt x="180023" y="154305"/>
                    </a:lnTo>
                    <a:lnTo>
                      <a:pt x="295275" y="0"/>
                    </a:lnTo>
                    <a:close/>
                  </a:path>
                </a:pathLst>
              </a:custGeom>
              <a:solidFill>
                <a:srgbClr val="FCFE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7A253AFB-E390-4E19-BD54-F5FAF31717BE}"/>
                  </a:ext>
                </a:extLst>
              </p:cNvPr>
              <p:cNvSpPr/>
              <p:nvPr/>
            </p:nvSpPr>
            <p:spPr>
              <a:xfrm>
                <a:off x="5713095" y="2314575"/>
                <a:ext cx="263842" cy="449579"/>
              </a:xfrm>
              <a:custGeom>
                <a:avLst/>
                <a:gdLst>
                  <a:gd name="connsiteX0" fmla="*/ 115252 w 263842"/>
                  <a:gd name="connsiteY0" fmla="*/ 0 h 449579"/>
                  <a:gd name="connsiteX1" fmla="*/ 0 w 263842"/>
                  <a:gd name="connsiteY1" fmla="*/ 154305 h 449579"/>
                  <a:gd name="connsiteX2" fmla="*/ 157163 w 263842"/>
                  <a:gd name="connsiteY2" fmla="*/ 449580 h 449579"/>
                  <a:gd name="connsiteX3" fmla="*/ 263842 w 263842"/>
                  <a:gd name="connsiteY3" fmla="*/ 205740 h 4495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3842" h="449579">
                    <a:moveTo>
                      <a:pt x="115252" y="0"/>
                    </a:moveTo>
                    <a:lnTo>
                      <a:pt x="0" y="154305"/>
                    </a:lnTo>
                    <a:lnTo>
                      <a:pt x="157163" y="449580"/>
                    </a:lnTo>
                    <a:lnTo>
                      <a:pt x="263842" y="205740"/>
                    </a:lnTo>
                    <a:close/>
                  </a:path>
                </a:pathLst>
              </a:custGeom>
              <a:solidFill>
                <a:srgbClr val="4DB8F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C88431F2-1FD2-41FE-9F1E-DA0C6CD2C8ED}"/>
                  </a:ext>
                </a:extLst>
              </p:cNvPr>
              <p:cNvSpPr/>
              <p:nvPr/>
            </p:nvSpPr>
            <p:spPr>
              <a:xfrm>
                <a:off x="5713095" y="2468879"/>
                <a:ext cx="243839" cy="295275"/>
              </a:xfrm>
              <a:custGeom>
                <a:avLst/>
                <a:gdLst>
                  <a:gd name="connsiteX0" fmla="*/ 0 w 243839"/>
                  <a:gd name="connsiteY0" fmla="*/ 0 h 295275"/>
                  <a:gd name="connsiteX1" fmla="*/ 157163 w 243839"/>
                  <a:gd name="connsiteY1" fmla="*/ 295275 h 295275"/>
                  <a:gd name="connsiteX2" fmla="*/ 243840 w 243839"/>
                  <a:gd name="connsiteY2" fmla="*/ 96203 h 295275"/>
                  <a:gd name="connsiteX3" fmla="*/ 165735 w 243839"/>
                  <a:gd name="connsiteY3" fmla="*/ 234315 h 295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43839" h="295275">
                    <a:moveTo>
                      <a:pt x="0" y="0"/>
                    </a:moveTo>
                    <a:lnTo>
                      <a:pt x="157163" y="295275"/>
                    </a:lnTo>
                    <a:lnTo>
                      <a:pt x="243840" y="96203"/>
                    </a:lnTo>
                    <a:lnTo>
                      <a:pt x="165735" y="234315"/>
                    </a:lnTo>
                    <a:close/>
                  </a:path>
                </a:pathLst>
              </a:custGeom>
              <a:solidFill>
                <a:srgbClr val="36A3E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03F42ED5-83B2-4EDB-9C48-B851866A1E3A}"/>
                  </a:ext>
                </a:extLst>
              </p:cNvPr>
              <p:cNvSpPr/>
              <p:nvPr/>
            </p:nvSpPr>
            <p:spPr>
              <a:xfrm>
                <a:off x="5870257" y="2520315"/>
                <a:ext cx="355282" cy="256222"/>
              </a:xfrm>
              <a:custGeom>
                <a:avLst/>
                <a:gdLst>
                  <a:gd name="connsiteX0" fmla="*/ 0 w 355282"/>
                  <a:gd name="connsiteY0" fmla="*/ 243840 h 256222"/>
                  <a:gd name="connsiteX1" fmla="*/ 355283 w 355282"/>
                  <a:gd name="connsiteY1" fmla="*/ 256222 h 256222"/>
                  <a:gd name="connsiteX2" fmla="*/ 190500 w 355282"/>
                  <a:gd name="connsiteY2" fmla="*/ 64770 h 256222"/>
                  <a:gd name="connsiteX3" fmla="*/ 106680 w 355282"/>
                  <a:gd name="connsiteY3" fmla="*/ 0 h 2562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5282" h="256222">
                    <a:moveTo>
                      <a:pt x="0" y="243840"/>
                    </a:moveTo>
                    <a:lnTo>
                      <a:pt x="355283" y="256222"/>
                    </a:lnTo>
                    <a:lnTo>
                      <a:pt x="190500" y="64770"/>
                    </a:lnTo>
                    <a:lnTo>
                      <a:pt x="106680" y="0"/>
                    </a:lnTo>
                    <a:close/>
                  </a:path>
                </a:pathLst>
              </a:custGeom>
              <a:solidFill>
                <a:srgbClr val="FCFE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AF337190-A002-4EFB-8907-9BFCB734E217}"/>
                  </a:ext>
                </a:extLst>
              </p:cNvPr>
              <p:cNvSpPr/>
              <p:nvPr/>
            </p:nvSpPr>
            <p:spPr>
              <a:xfrm>
                <a:off x="5976937" y="2505075"/>
                <a:ext cx="587692" cy="271462"/>
              </a:xfrm>
              <a:custGeom>
                <a:avLst/>
                <a:gdLst>
                  <a:gd name="connsiteX0" fmla="*/ 71438 w 587692"/>
                  <a:gd name="connsiteY0" fmla="*/ 0 h 271462"/>
                  <a:gd name="connsiteX1" fmla="*/ 0 w 587692"/>
                  <a:gd name="connsiteY1" fmla="*/ 15240 h 271462"/>
                  <a:gd name="connsiteX2" fmla="*/ 83820 w 587692"/>
                  <a:gd name="connsiteY2" fmla="*/ 80010 h 271462"/>
                  <a:gd name="connsiteX3" fmla="*/ 248603 w 587692"/>
                  <a:gd name="connsiteY3" fmla="*/ 271463 h 271462"/>
                  <a:gd name="connsiteX4" fmla="*/ 587693 w 587692"/>
                  <a:gd name="connsiteY4" fmla="*/ 148590 h 2714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87692" h="271462">
                    <a:moveTo>
                      <a:pt x="71438" y="0"/>
                    </a:moveTo>
                    <a:lnTo>
                      <a:pt x="0" y="15240"/>
                    </a:lnTo>
                    <a:lnTo>
                      <a:pt x="83820" y="80010"/>
                    </a:lnTo>
                    <a:lnTo>
                      <a:pt x="248603" y="271463"/>
                    </a:lnTo>
                    <a:lnTo>
                      <a:pt x="587693" y="148590"/>
                    </a:lnTo>
                    <a:close/>
                  </a:path>
                </a:pathLst>
              </a:custGeom>
              <a:solidFill>
                <a:srgbClr val="4DB8F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0DE62CDB-A788-4736-97CD-CEA921AD80D6}"/>
                  </a:ext>
                </a:extLst>
              </p:cNvPr>
              <p:cNvSpPr/>
              <p:nvPr/>
            </p:nvSpPr>
            <p:spPr>
              <a:xfrm>
                <a:off x="5828347" y="2309812"/>
                <a:ext cx="148590" cy="210502"/>
              </a:xfrm>
              <a:custGeom>
                <a:avLst/>
                <a:gdLst>
                  <a:gd name="connsiteX0" fmla="*/ 0 w 148590"/>
                  <a:gd name="connsiteY0" fmla="*/ 4763 h 210502"/>
                  <a:gd name="connsiteX1" fmla="*/ 148590 w 148590"/>
                  <a:gd name="connsiteY1" fmla="*/ 210503 h 210502"/>
                  <a:gd name="connsiteX2" fmla="*/ 135255 w 148590"/>
                  <a:gd name="connsiteY2" fmla="*/ 0 h 210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8590" h="210502">
                    <a:moveTo>
                      <a:pt x="0" y="4763"/>
                    </a:moveTo>
                    <a:lnTo>
                      <a:pt x="148590" y="210503"/>
                    </a:lnTo>
                    <a:lnTo>
                      <a:pt x="135255" y="0"/>
                    </a:lnTo>
                    <a:close/>
                  </a:path>
                </a:pathLst>
              </a:custGeom>
              <a:solidFill>
                <a:srgbClr val="FCFE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06FE0C2E-046F-4955-9710-808280978691}"/>
                  </a:ext>
                </a:extLst>
              </p:cNvPr>
              <p:cNvSpPr/>
              <p:nvPr/>
            </p:nvSpPr>
            <p:spPr>
              <a:xfrm>
                <a:off x="5828347" y="2314575"/>
                <a:ext cx="148590" cy="205740"/>
              </a:xfrm>
              <a:custGeom>
                <a:avLst/>
                <a:gdLst>
                  <a:gd name="connsiteX0" fmla="*/ 0 w 148590"/>
                  <a:gd name="connsiteY0" fmla="*/ 0 h 205740"/>
                  <a:gd name="connsiteX1" fmla="*/ 148590 w 148590"/>
                  <a:gd name="connsiteY1" fmla="*/ 205740 h 205740"/>
                  <a:gd name="connsiteX2" fmla="*/ 143828 w 148590"/>
                  <a:gd name="connsiteY2" fmla="*/ 135255 h 205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8590" h="205740">
                    <a:moveTo>
                      <a:pt x="0" y="0"/>
                    </a:moveTo>
                    <a:lnTo>
                      <a:pt x="148590" y="205740"/>
                    </a:lnTo>
                    <a:lnTo>
                      <a:pt x="143828" y="135255"/>
                    </a:lnTo>
                    <a:close/>
                  </a:path>
                </a:pathLst>
              </a:custGeom>
              <a:solidFill>
                <a:srgbClr val="83DCFE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DCE201A0-4929-498B-B023-7FC33155E6C5}"/>
                  </a:ext>
                </a:extLst>
              </p:cNvPr>
              <p:cNvSpPr/>
              <p:nvPr/>
            </p:nvSpPr>
            <p:spPr>
              <a:xfrm>
                <a:off x="5963602" y="2309812"/>
                <a:ext cx="84772" cy="210502"/>
              </a:xfrm>
              <a:custGeom>
                <a:avLst/>
                <a:gdLst>
                  <a:gd name="connsiteX0" fmla="*/ 13335 w 84772"/>
                  <a:gd name="connsiteY0" fmla="*/ 210503 h 210502"/>
                  <a:gd name="connsiteX1" fmla="*/ 84772 w 84772"/>
                  <a:gd name="connsiteY1" fmla="*/ 195263 h 210502"/>
                  <a:gd name="connsiteX2" fmla="*/ 72390 w 84772"/>
                  <a:gd name="connsiteY2" fmla="*/ 74295 h 210502"/>
                  <a:gd name="connsiteX3" fmla="*/ 0 w 84772"/>
                  <a:gd name="connsiteY3" fmla="*/ 0 h 210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4772" h="210502">
                    <a:moveTo>
                      <a:pt x="13335" y="210503"/>
                    </a:moveTo>
                    <a:lnTo>
                      <a:pt x="84772" y="195263"/>
                    </a:lnTo>
                    <a:lnTo>
                      <a:pt x="72390" y="7429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6A3E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3B1EFA89-3752-47BA-9C19-A50E0F1B46D2}"/>
                  </a:ext>
                </a:extLst>
              </p:cNvPr>
              <p:cNvSpPr/>
              <p:nvPr/>
            </p:nvSpPr>
            <p:spPr>
              <a:xfrm>
                <a:off x="6035992" y="2384107"/>
                <a:ext cx="528637" cy="269557"/>
              </a:xfrm>
              <a:custGeom>
                <a:avLst/>
                <a:gdLst>
                  <a:gd name="connsiteX0" fmla="*/ 0 w 528637"/>
                  <a:gd name="connsiteY0" fmla="*/ 0 h 269557"/>
                  <a:gd name="connsiteX1" fmla="*/ 12383 w 528637"/>
                  <a:gd name="connsiteY1" fmla="*/ 120967 h 269557"/>
                  <a:gd name="connsiteX2" fmla="*/ 528638 w 528637"/>
                  <a:gd name="connsiteY2" fmla="*/ 269558 h 2695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28637" h="269557">
                    <a:moveTo>
                      <a:pt x="0" y="0"/>
                    </a:moveTo>
                    <a:lnTo>
                      <a:pt x="12383" y="120967"/>
                    </a:lnTo>
                    <a:lnTo>
                      <a:pt x="528638" y="269558"/>
                    </a:lnTo>
                    <a:close/>
                  </a:path>
                </a:pathLst>
              </a:custGeom>
              <a:solidFill>
                <a:srgbClr val="FCFE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DA29C9E4-34C3-4E10-927F-18E8506164F0}"/>
                  </a:ext>
                </a:extLst>
              </p:cNvPr>
              <p:cNvSpPr/>
              <p:nvPr/>
            </p:nvSpPr>
            <p:spPr>
              <a:xfrm>
                <a:off x="6247447" y="2459354"/>
                <a:ext cx="561022" cy="409575"/>
              </a:xfrm>
              <a:custGeom>
                <a:avLst/>
                <a:gdLst>
                  <a:gd name="connsiteX0" fmla="*/ 329565 w 561022"/>
                  <a:gd name="connsiteY0" fmla="*/ 0 h 409575"/>
                  <a:gd name="connsiteX1" fmla="*/ 241935 w 561022"/>
                  <a:gd name="connsiteY1" fmla="*/ 108585 h 409575"/>
                  <a:gd name="connsiteX2" fmla="*/ 0 w 561022"/>
                  <a:gd name="connsiteY2" fmla="*/ 45720 h 409575"/>
                  <a:gd name="connsiteX3" fmla="*/ 317183 w 561022"/>
                  <a:gd name="connsiteY3" fmla="*/ 194310 h 409575"/>
                  <a:gd name="connsiteX4" fmla="*/ 561022 w 561022"/>
                  <a:gd name="connsiteY4" fmla="*/ 409575 h 409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61022" h="409575">
                    <a:moveTo>
                      <a:pt x="329565" y="0"/>
                    </a:moveTo>
                    <a:lnTo>
                      <a:pt x="241935" y="108585"/>
                    </a:lnTo>
                    <a:lnTo>
                      <a:pt x="0" y="45720"/>
                    </a:lnTo>
                    <a:lnTo>
                      <a:pt x="317183" y="194310"/>
                    </a:lnTo>
                    <a:lnTo>
                      <a:pt x="561022" y="409575"/>
                    </a:lnTo>
                    <a:close/>
                  </a:path>
                </a:pathLst>
              </a:custGeom>
              <a:solidFill>
                <a:srgbClr val="36A3E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23C73C21-0DA2-42BC-9B42-DDCA17A01962}"/>
                  </a:ext>
                </a:extLst>
              </p:cNvPr>
              <p:cNvSpPr/>
              <p:nvPr/>
            </p:nvSpPr>
            <p:spPr>
              <a:xfrm>
                <a:off x="6149340" y="2196465"/>
                <a:ext cx="340042" cy="371475"/>
              </a:xfrm>
              <a:custGeom>
                <a:avLst/>
                <a:gdLst>
                  <a:gd name="connsiteX0" fmla="*/ 218122 w 340042"/>
                  <a:gd name="connsiteY0" fmla="*/ 339090 h 371475"/>
                  <a:gd name="connsiteX1" fmla="*/ 340042 w 340042"/>
                  <a:gd name="connsiteY1" fmla="*/ 371475 h 371475"/>
                  <a:gd name="connsiteX2" fmla="*/ 197167 w 340042"/>
                  <a:gd name="connsiteY2" fmla="*/ 0 h 371475"/>
                  <a:gd name="connsiteX3" fmla="*/ 0 w 340042"/>
                  <a:gd name="connsiteY3" fmla="*/ 13335 h 371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40042" h="371475">
                    <a:moveTo>
                      <a:pt x="218122" y="339090"/>
                    </a:moveTo>
                    <a:lnTo>
                      <a:pt x="340042" y="371475"/>
                    </a:lnTo>
                    <a:lnTo>
                      <a:pt x="197167" y="0"/>
                    </a:lnTo>
                    <a:lnTo>
                      <a:pt x="0" y="13335"/>
                    </a:lnTo>
                    <a:close/>
                  </a:path>
                </a:pathLst>
              </a:custGeom>
              <a:solidFill>
                <a:srgbClr val="99EB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0047C710-2452-44DD-99E5-5C7336CC27F5}"/>
                  </a:ext>
                </a:extLst>
              </p:cNvPr>
              <p:cNvSpPr/>
              <p:nvPr/>
            </p:nvSpPr>
            <p:spPr>
              <a:xfrm>
                <a:off x="6035992" y="2209800"/>
                <a:ext cx="331470" cy="325754"/>
              </a:xfrm>
              <a:custGeom>
                <a:avLst/>
                <a:gdLst>
                  <a:gd name="connsiteX0" fmla="*/ 0 w 331470"/>
                  <a:gd name="connsiteY0" fmla="*/ 174308 h 325754"/>
                  <a:gd name="connsiteX1" fmla="*/ 211455 w 331470"/>
                  <a:gd name="connsiteY1" fmla="*/ 295275 h 325754"/>
                  <a:gd name="connsiteX2" fmla="*/ 331470 w 331470"/>
                  <a:gd name="connsiteY2" fmla="*/ 325755 h 325754"/>
                  <a:gd name="connsiteX3" fmla="*/ 113348 w 331470"/>
                  <a:gd name="connsiteY3" fmla="*/ 0 h 325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31470" h="325754">
                    <a:moveTo>
                      <a:pt x="0" y="174308"/>
                    </a:moveTo>
                    <a:lnTo>
                      <a:pt x="211455" y="295275"/>
                    </a:lnTo>
                    <a:lnTo>
                      <a:pt x="331470" y="325755"/>
                    </a:lnTo>
                    <a:lnTo>
                      <a:pt x="113348" y="0"/>
                    </a:lnTo>
                    <a:close/>
                  </a:path>
                </a:pathLst>
              </a:custGeom>
              <a:solidFill>
                <a:srgbClr val="4DB8F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C0B6928C-4C67-4689-89D0-18798942CB51}"/>
                  </a:ext>
                </a:extLst>
              </p:cNvPr>
              <p:cNvSpPr/>
              <p:nvPr/>
            </p:nvSpPr>
            <p:spPr>
              <a:xfrm>
                <a:off x="5963602" y="2209800"/>
                <a:ext cx="185737" cy="174307"/>
              </a:xfrm>
              <a:custGeom>
                <a:avLst/>
                <a:gdLst>
                  <a:gd name="connsiteX0" fmla="*/ 0 w 185737"/>
                  <a:gd name="connsiteY0" fmla="*/ 100013 h 174307"/>
                  <a:gd name="connsiteX1" fmla="*/ 185738 w 185737"/>
                  <a:gd name="connsiteY1" fmla="*/ 0 h 174307"/>
                  <a:gd name="connsiteX2" fmla="*/ 72390 w 185737"/>
                  <a:gd name="connsiteY2" fmla="*/ 174308 h 174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5737" h="174307">
                    <a:moveTo>
                      <a:pt x="0" y="100013"/>
                    </a:moveTo>
                    <a:lnTo>
                      <a:pt x="185738" y="0"/>
                    </a:lnTo>
                    <a:lnTo>
                      <a:pt x="72390" y="174308"/>
                    </a:lnTo>
                    <a:close/>
                  </a:path>
                </a:pathLst>
              </a:custGeom>
              <a:solidFill>
                <a:srgbClr val="4DB8F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6B669614-4A3C-4343-B7DD-0E4C6552D91E}"/>
                  </a:ext>
                </a:extLst>
              </p:cNvPr>
              <p:cNvSpPr/>
              <p:nvPr/>
            </p:nvSpPr>
            <p:spPr>
              <a:xfrm>
                <a:off x="5828347" y="2109787"/>
                <a:ext cx="320992" cy="204787"/>
              </a:xfrm>
              <a:custGeom>
                <a:avLst/>
                <a:gdLst>
                  <a:gd name="connsiteX0" fmla="*/ 113348 w 320992"/>
                  <a:gd name="connsiteY0" fmla="*/ 0 h 204787"/>
                  <a:gd name="connsiteX1" fmla="*/ 0 w 320992"/>
                  <a:gd name="connsiteY1" fmla="*/ 204788 h 204787"/>
                  <a:gd name="connsiteX2" fmla="*/ 135255 w 320992"/>
                  <a:gd name="connsiteY2" fmla="*/ 200025 h 204787"/>
                  <a:gd name="connsiteX3" fmla="*/ 320993 w 320992"/>
                  <a:gd name="connsiteY3" fmla="*/ 100013 h 2047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0992" h="204787">
                    <a:moveTo>
                      <a:pt x="113348" y="0"/>
                    </a:moveTo>
                    <a:lnTo>
                      <a:pt x="0" y="204788"/>
                    </a:lnTo>
                    <a:lnTo>
                      <a:pt x="135255" y="200025"/>
                    </a:lnTo>
                    <a:lnTo>
                      <a:pt x="320993" y="100013"/>
                    </a:lnTo>
                    <a:close/>
                  </a:path>
                </a:pathLst>
              </a:custGeom>
              <a:solidFill>
                <a:srgbClr val="99EB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664A1ACC-2E82-4738-8C61-35FC21EC53E8}"/>
                  </a:ext>
                </a:extLst>
              </p:cNvPr>
              <p:cNvSpPr/>
              <p:nvPr/>
            </p:nvSpPr>
            <p:spPr>
              <a:xfrm>
                <a:off x="5941695" y="1753552"/>
                <a:ext cx="281939" cy="456247"/>
              </a:xfrm>
              <a:custGeom>
                <a:avLst/>
                <a:gdLst>
                  <a:gd name="connsiteX0" fmla="*/ 110490 w 281939"/>
                  <a:gd name="connsiteY0" fmla="*/ 190500 h 456247"/>
                  <a:gd name="connsiteX1" fmla="*/ 0 w 281939"/>
                  <a:gd name="connsiteY1" fmla="*/ 356235 h 456247"/>
                  <a:gd name="connsiteX2" fmla="*/ 207645 w 281939"/>
                  <a:gd name="connsiteY2" fmla="*/ 456248 h 456247"/>
                  <a:gd name="connsiteX3" fmla="*/ 281940 w 281939"/>
                  <a:gd name="connsiteY3" fmla="*/ 301943 h 456247"/>
                  <a:gd name="connsiteX4" fmla="*/ 198120 w 281939"/>
                  <a:gd name="connsiteY4" fmla="*/ 0 h 4562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1939" h="456247">
                    <a:moveTo>
                      <a:pt x="110490" y="190500"/>
                    </a:moveTo>
                    <a:lnTo>
                      <a:pt x="0" y="356235"/>
                    </a:lnTo>
                    <a:lnTo>
                      <a:pt x="207645" y="456248"/>
                    </a:lnTo>
                    <a:lnTo>
                      <a:pt x="281940" y="301943"/>
                    </a:lnTo>
                    <a:lnTo>
                      <a:pt x="198120" y="0"/>
                    </a:lnTo>
                    <a:close/>
                  </a:path>
                </a:pathLst>
              </a:custGeom>
              <a:solidFill>
                <a:srgbClr val="B8F1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63DD1B79-D5C3-46DA-A010-6C2C7C812361}"/>
                  </a:ext>
                </a:extLst>
              </p:cNvPr>
              <p:cNvSpPr/>
              <p:nvPr/>
            </p:nvSpPr>
            <p:spPr>
              <a:xfrm>
                <a:off x="6346507" y="2122170"/>
                <a:ext cx="230504" cy="445770"/>
              </a:xfrm>
              <a:custGeom>
                <a:avLst/>
                <a:gdLst>
                  <a:gd name="connsiteX0" fmla="*/ 142875 w 230504"/>
                  <a:gd name="connsiteY0" fmla="*/ 445770 h 445770"/>
                  <a:gd name="connsiteX1" fmla="*/ 230505 w 230504"/>
                  <a:gd name="connsiteY1" fmla="*/ 337185 h 445770"/>
                  <a:gd name="connsiteX2" fmla="*/ 12383 w 230504"/>
                  <a:gd name="connsiteY2" fmla="*/ 0 h 445770"/>
                  <a:gd name="connsiteX3" fmla="*/ 0 w 230504"/>
                  <a:gd name="connsiteY3" fmla="*/ 74295 h 4457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0504" h="445770">
                    <a:moveTo>
                      <a:pt x="142875" y="445770"/>
                    </a:moveTo>
                    <a:lnTo>
                      <a:pt x="230505" y="337185"/>
                    </a:lnTo>
                    <a:lnTo>
                      <a:pt x="12383" y="0"/>
                    </a:lnTo>
                    <a:lnTo>
                      <a:pt x="0" y="74295"/>
                    </a:lnTo>
                    <a:close/>
                  </a:path>
                </a:pathLst>
              </a:custGeom>
              <a:solidFill>
                <a:srgbClr val="4DB8F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D3DFAADB-896B-4765-8EC5-F9EE7C5B3985}"/>
                  </a:ext>
                </a:extLst>
              </p:cNvPr>
              <p:cNvSpPr/>
              <p:nvPr/>
            </p:nvSpPr>
            <p:spPr>
              <a:xfrm>
                <a:off x="6149340" y="1982152"/>
                <a:ext cx="197167" cy="227647"/>
              </a:xfrm>
              <a:custGeom>
                <a:avLst/>
                <a:gdLst>
                  <a:gd name="connsiteX0" fmla="*/ 113347 w 197167"/>
                  <a:gd name="connsiteY0" fmla="*/ 0 h 227647"/>
                  <a:gd name="connsiteX1" fmla="*/ 74295 w 197167"/>
                  <a:gd name="connsiteY1" fmla="*/ 73343 h 227647"/>
                  <a:gd name="connsiteX2" fmla="*/ 0 w 197167"/>
                  <a:gd name="connsiteY2" fmla="*/ 227648 h 227647"/>
                  <a:gd name="connsiteX3" fmla="*/ 197167 w 197167"/>
                  <a:gd name="connsiteY3" fmla="*/ 214313 h 227647"/>
                  <a:gd name="connsiteX4" fmla="*/ 132397 w 197167"/>
                  <a:gd name="connsiteY4" fmla="*/ 85725 h 227647"/>
                  <a:gd name="connsiteX5" fmla="*/ 164782 w 197167"/>
                  <a:gd name="connsiteY5" fmla="*/ 76200 h 227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97167" h="227647">
                    <a:moveTo>
                      <a:pt x="113347" y="0"/>
                    </a:moveTo>
                    <a:lnTo>
                      <a:pt x="74295" y="73343"/>
                    </a:lnTo>
                    <a:lnTo>
                      <a:pt x="0" y="227648"/>
                    </a:lnTo>
                    <a:lnTo>
                      <a:pt x="197167" y="214313"/>
                    </a:lnTo>
                    <a:lnTo>
                      <a:pt x="132397" y="85725"/>
                    </a:lnTo>
                    <a:lnTo>
                      <a:pt x="164782" y="76200"/>
                    </a:lnTo>
                    <a:close/>
                  </a:path>
                </a:pathLst>
              </a:custGeom>
              <a:solidFill>
                <a:srgbClr val="66CBF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CF64E8A5-9B83-4FAA-8D84-F9F1913F7186}"/>
                  </a:ext>
                </a:extLst>
              </p:cNvPr>
              <p:cNvSpPr/>
              <p:nvPr/>
            </p:nvSpPr>
            <p:spPr>
              <a:xfrm>
                <a:off x="6223634" y="1982152"/>
                <a:ext cx="90487" cy="85725"/>
              </a:xfrm>
              <a:custGeom>
                <a:avLst/>
                <a:gdLst>
                  <a:gd name="connsiteX0" fmla="*/ 39053 w 90487"/>
                  <a:gd name="connsiteY0" fmla="*/ 0 h 85725"/>
                  <a:gd name="connsiteX1" fmla="*/ 0 w 90487"/>
                  <a:gd name="connsiteY1" fmla="*/ 73343 h 85725"/>
                  <a:gd name="connsiteX2" fmla="*/ 58103 w 90487"/>
                  <a:gd name="connsiteY2" fmla="*/ 85725 h 85725"/>
                  <a:gd name="connsiteX3" fmla="*/ 90488 w 90487"/>
                  <a:gd name="connsiteY3" fmla="*/ 76200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0487" h="85725">
                    <a:moveTo>
                      <a:pt x="39053" y="0"/>
                    </a:moveTo>
                    <a:lnTo>
                      <a:pt x="0" y="73343"/>
                    </a:lnTo>
                    <a:lnTo>
                      <a:pt x="58103" y="85725"/>
                    </a:lnTo>
                    <a:lnTo>
                      <a:pt x="90488" y="76200"/>
                    </a:lnTo>
                    <a:close/>
                  </a:path>
                </a:pathLst>
              </a:custGeom>
              <a:solidFill>
                <a:srgbClr val="4DB8F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D248A6AB-F508-44AF-AAD4-AB288093EB3C}"/>
                  </a:ext>
                </a:extLst>
              </p:cNvPr>
              <p:cNvSpPr/>
              <p:nvPr/>
            </p:nvSpPr>
            <p:spPr>
              <a:xfrm>
                <a:off x="6281737" y="2058352"/>
                <a:ext cx="77152" cy="138112"/>
              </a:xfrm>
              <a:custGeom>
                <a:avLst/>
                <a:gdLst>
                  <a:gd name="connsiteX0" fmla="*/ 32385 w 77152"/>
                  <a:gd name="connsiteY0" fmla="*/ 0 h 138112"/>
                  <a:gd name="connsiteX1" fmla="*/ 0 w 77152"/>
                  <a:gd name="connsiteY1" fmla="*/ 9525 h 138112"/>
                  <a:gd name="connsiteX2" fmla="*/ 64770 w 77152"/>
                  <a:gd name="connsiteY2" fmla="*/ 138113 h 138112"/>
                  <a:gd name="connsiteX3" fmla="*/ 77153 w 77152"/>
                  <a:gd name="connsiteY3" fmla="*/ 63818 h 13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7152" h="138112">
                    <a:moveTo>
                      <a:pt x="32385" y="0"/>
                    </a:moveTo>
                    <a:lnTo>
                      <a:pt x="0" y="9525"/>
                    </a:lnTo>
                    <a:lnTo>
                      <a:pt x="64770" y="138113"/>
                    </a:lnTo>
                    <a:lnTo>
                      <a:pt x="77153" y="63818"/>
                    </a:lnTo>
                    <a:close/>
                  </a:path>
                </a:pathLst>
              </a:custGeom>
              <a:solidFill>
                <a:srgbClr val="188FDE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AE255D8B-E52B-408B-A278-FAE6EC3C7182}"/>
                  </a:ext>
                </a:extLst>
              </p:cNvPr>
              <p:cNvSpPr/>
              <p:nvPr/>
            </p:nvSpPr>
            <p:spPr>
              <a:xfrm>
                <a:off x="6139815" y="1753552"/>
                <a:ext cx="122872" cy="301942"/>
              </a:xfrm>
              <a:custGeom>
                <a:avLst/>
                <a:gdLst>
                  <a:gd name="connsiteX0" fmla="*/ 79057 w 122872"/>
                  <a:gd name="connsiteY0" fmla="*/ 157163 h 301942"/>
                  <a:gd name="connsiteX1" fmla="*/ 0 w 122872"/>
                  <a:gd name="connsiteY1" fmla="*/ 0 h 301942"/>
                  <a:gd name="connsiteX2" fmla="*/ 83820 w 122872"/>
                  <a:gd name="connsiteY2" fmla="*/ 301943 h 301942"/>
                  <a:gd name="connsiteX3" fmla="*/ 122872 w 122872"/>
                  <a:gd name="connsiteY3" fmla="*/ 228600 h 3019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2872" h="301942">
                    <a:moveTo>
                      <a:pt x="79057" y="157163"/>
                    </a:moveTo>
                    <a:lnTo>
                      <a:pt x="0" y="0"/>
                    </a:lnTo>
                    <a:lnTo>
                      <a:pt x="83820" y="301943"/>
                    </a:lnTo>
                    <a:lnTo>
                      <a:pt x="122872" y="228600"/>
                    </a:lnTo>
                    <a:close/>
                  </a:path>
                </a:pathLst>
              </a:custGeom>
              <a:solidFill>
                <a:srgbClr val="C9F5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</p:grpSp>
      </p:grpSp>
      <p:sp>
        <p:nvSpPr>
          <p:cNvPr id="97" name="TextBox 96">
            <a:extLst>
              <a:ext uri="{FF2B5EF4-FFF2-40B4-BE49-F238E27FC236}">
                <a16:creationId xmlns:a16="http://schemas.microsoft.com/office/drawing/2014/main" id="{9304F684-40F0-4D4C-B281-CEDE64DEBFDB}"/>
              </a:ext>
            </a:extLst>
          </p:cNvPr>
          <p:cNvSpPr txBox="1"/>
          <p:nvPr/>
        </p:nvSpPr>
        <p:spPr>
          <a:xfrm>
            <a:off x="824058" y="1420134"/>
            <a:ext cx="36112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Space Grotesk" pitchFamily="2" charset="0"/>
              </a:rPr>
              <a:t>Wodo</a:t>
            </a:r>
            <a:r>
              <a:rPr lang="en-US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Space Grotesk" pitchFamily="2" charset="0"/>
              </a:rPr>
              <a:t> Gaming</a:t>
            </a:r>
            <a:endParaRPr lang="en-US" sz="4400" b="1" dirty="0">
              <a:gradFill>
                <a:gsLst>
                  <a:gs pos="54900">
                    <a:schemeClr val="accent2">
                      <a:lumMod val="60000"/>
                      <a:lumOff val="40000"/>
                    </a:schemeClr>
                  </a:gs>
                  <a:gs pos="0">
                    <a:schemeClr val="accent1"/>
                  </a:gs>
                  <a:gs pos="100000">
                    <a:schemeClr val="accent4"/>
                  </a:gs>
                </a:gsLst>
                <a:lin ang="2700000" scaled="1"/>
              </a:gradFill>
              <a:latin typeface="+mj-lt"/>
              <a:cs typeface="Space Grotesk" pitchFamily="2" charset="0"/>
            </a:endParaRPr>
          </a:p>
        </p:txBody>
      </p:sp>
      <p:sp useBgFill="1">
        <p:nvSpPr>
          <p:cNvPr id="98" name="Rectangle: Rounded Corners 97">
            <a:extLst>
              <a:ext uri="{FF2B5EF4-FFF2-40B4-BE49-F238E27FC236}">
                <a16:creationId xmlns:a16="http://schemas.microsoft.com/office/drawing/2014/main" id="{2BA3ADFF-7A0C-4AAB-971B-9D3292230395}"/>
              </a:ext>
            </a:extLst>
          </p:cNvPr>
          <p:cNvSpPr/>
          <p:nvPr/>
        </p:nvSpPr>
        <p:spPr>
          <a:xfrm>
            <a:off x="8389370" y="1017886"/>
            <a:ext cx="2837752" cy="3352800"/>
          </a:xfrm>
          <a:prstGeom prst="roundRect">
            <a:avLst>
              <a:gd name="adj" fmla="val 7429"/>
            </a:avLst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  <a:effectLst>
            <a:outerShdw blurRad="1079500" dist="1143000" dir="2700000" sx="80000" sy="8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40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99" name="Rectangle: Rounded Corners 98">
            <a:extLst>
              <a:ext uri="{FF2B5EF4-FFF2-40B4-BE49-F238E27FC236}">
                <a16:creationId xmlns:a16="http://schemas.microsoft.com/office/drawing/2014/main" id="{466B24BE-4A83-43BC-BE42-EC802FAC0722}"/>
              </a:ext>
            </a:extLst>
          </p:cNvPr>
          <p:cNvSpPr/>
          <p:nvPr/>
        </p:nvSpPr>
        <p:spPr>
          <a:xfrm>
            <a:off x="9503796" y="3595555"/>
            <a:ext cx="1371598" cy="446625"/>
          </a:xfrm>
          <a:prstGeom prst="roundRect">
            <a:avLst>
              <a:gd name="adj" fmla="val 50000"/>
            </a:avLst>
          </a:prstGeom>
          <a:gradFill>
            <a:gsLst>
              <a:gs pos="55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  <a:gs pos="100000">
                <a:schemeClr val="accent4"/>
              </a:gs>
            </a:gsLst>
            <a:lin ang="2700000" scaled="1"/>
          </a:gradFill>
          <a:ln w="6350">
            <a:solidFill>
              <a:schemeClr val="bg1">
                <a:lumMod val="85000"/>
              </a:schemeClr>
            </a:solidFill>
          </a:ln>
          <a:effectLst>
            <a:outerShdw blurRad="508000" dist="444500" dir="2700000" sx="80000" sy="8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Future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AF780932-F513-4145-BF18-E7C35EAEB82A}"/>
              </a:ext>
            </a:extLst>
          </p:cNvPr>
          <p:cNvSpPr txBox="1"/>
          <p:nvPr/>
        </p:nvSpPr>
        <p:spPr>
          <a:xfrm>
            <a:off x="8664351" y="1372729"/>
            <a:ext cx="22877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gradFill>
                  <a:gsLst>
                    <a:gs pos="54900">
                      <a:schemeClr val="accent1">
                        <a:lumMod val="60000"/>
                        <a:lumOff val="40000"/>
                      </a:schemeClr>
                    </a:gs>
                    <a:gs pos="0">
                      <a:schemeClr val="accent1"/>
                    </a:gs>
                    <a:gs pos="100000">
                      <a:schemeClr val="accent4"/>
                    </a:gs>
                  </a:gsLst>
                  <a:lin ang="2700000" scaled="1"/>
                </a:gradFill>
                <a:latin typeface="+mj-lt"/>
                <a:cs typeface="Space Grotesk" pitchFamily="2" charset="0"/>
              </a:rPr>
              <a:t>Unlimited potential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CD95AD56-E428-455C-8D17-B2B194F0BCA3}"/>
              </a:ext>
            </a:extLst>
          </p:cNvPr>
          <p:cNvSpPr txBox="1"/>
          <p:nvPr/>
        </p:nvSpPr>
        <p:spPr>
          <a:xfrm>
            <a:off x="8664351" y="2419740"/>
            <a:ext cx="2287791" cy="7986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130000"/>
              </a:lnSpc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ea typeface="Roboto" panose="02000000000000000000" pitchFamily="2" charset="0"/>
                <a:cs typeface="Space Grotesk" pitchFamily="2" charset="0"/>
              </a:defRPr>
            </a:lvl1pPr>
          </a:lstStyle>
          <a:p>
            <a:r>
              <a:rPr lang="en-US" dirty="0"/>
              <a:t>Web 3.0 is the future with a new digital economic model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68A0F2DB-88CA-4802-9B5B-0B08F0C4DCC0}"/>
              </a:ext>
            </a:extLst>
          </p:cNvPr>
          <p:cNvSpPr txBox="1"/>
          <p:nvPr/>
        </p:nvSpPr>
        <p:spPr>
          <a:xfrm>
            <a:off x="11352213" y="6416675"/>
            <a:ext cx="4318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EE9B2C3-FEC2-44C0-85D0-2908C08462D1}" type="slidenum">
              <a:rPr lang="en-US" sz="1000" smtClean="0">
                <a:solidFill>
                  <a:schemeClr val="bg1"/>
                </a:solidFill>
              </a:rPr>
              <a:pPr algn="ctr"/>
              <a:t>7</a:t>
            </a:fld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59EB98F1-2551-4645-8664-3ECEBA303591}"/>
              </a:ext>
            </a:extLst>
          </p:cNvPr>
          <p:cNvSpPr txBox="1"/>
          <p:nvPr/>
        </p:nvSpPr>
        <p:spPr>
          <a:xfrm>
            <a:off x="8411207" y="5553258"/>
            <a:ext cx="2837753" cy="7140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Space Grotesk" pitchFamily="2" charset="0"/>
              </a:rPr>
              <a:t>Economic value in the upcoming 5 years 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1249E290-F464-4C21-B897-CFF6C379CB0E}"/>
              </a:ext>
            </a:extLst>
          </p:cNvPr>
          <p:cNvSpPr txBox="1"/>
          <p:nvPr/>
        </p:nvSpPr>
        <p:spPr>
          <a:xfrm>
            <a:off x="8411207" y="4818476"/>
            <a:ext cx="2837753" cy="84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40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Space Grotesk" pitchFamily="2" charset="0"/>
              </a:rPr>
              <a:t>$ 1400 B</a:t>
            </a:r>
          </a:p>
        </p:txBody>
      </p:sp>
      <p:sp>
        <p:nvSpPr>
          <p:cNvPr id="124" name="Cube 123">
            <a:extLst>
              <a:ext uri="{FF2B5EF4-FFF2-40B4-BE49-F238E27FC236}">
                <a16:creationId xmlns:a16="http://schemas.microsoft.com/office/drawing/2014/main" id="{13291872-6BB0-4CF0-851C-E0A03910FC56}"/>
              </a:ext>
            </a:extLst>
          </p:cNvPr>
          <p:cNvSpPr/>
          <p:nvPr/>
        </p:nvSpPr>
        <p:spPr>
          <a:xfrm rot="9900000">
            <a:off x="10932987" y="4952029"/>
            <a:ext cx="838450" cy="838450"/>
          </a:xfrm>
          <a:prstGeom prst="cube">
            <a:avLst/>
          </a:prstGeom>
          <a:gradFill>
            <a:gsLst>
              <a:gs pos="549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  <a:gs pos="100000">
                <a:schemeClr val="accent4"/>
              </a:gs>
            </a:gsLst>
            <a:lin ang="2700000" scaled="1"/>
          </a:gradFill>
          <a:ln cap="rnd">
            <a:noFill/>
            <a:round/>
          </a:ln>
          <a:effectLst>
            <a:outerShdw blurRad="292100" dist="508000" dir="5400000" algn="t" rotWithShape="0">
              <a:prstClr val="black">
                <a:alpha val="1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5" name="Cube 124">
            <a:extLst>
              <a:ext uri="{FF2B5EF4-FFF2-40B4-BE49-F238E27FC236}">
                <a16:creationId xmlns:a16="http://schemas.microsoft.com/office/drawing/2014/main" id="{8DE4B1EE-FA96-49E9-8305-C5982DCD232A}"/>
              </a:ext>
            </a:extLst>
          </p:cNvPr>
          <p:cNvSpPr/>
          <p:nvPr/>
        </p:nvSpPr>
        <p:spPr>
          <a:xfrm rot="20818151">
            <a:off x="556320" y="2989374"/>
            <a:ext cx="371186" cy="371186"/>
          </a:xfrm>
          <a:prstGeom prst="cube">
            <a:avLst>
              <a:gd name="adj" fmla="val 24518"/>
            </a:avLst>
          </a:prstGeom>
          <a:gradFill>
            <a:gsLst>
              <a:gs pos="549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  <a:gs pos="100000">
                <a:schemeClr val="accent4"/>
              </a:gs>
            </a:gsLst>
            <a:lin ang="2700000" scaled="1"/>
          </a:gradFill>
          <a:ln cap="rnd">
            <a:noFill/>
            <a:round/>
          </a:ln>
          <a:effectLst>
            <a:outerShdw blurRad="292100" dist="508000" dir="5400000" algn="t" rotWithShape="0">
              <a:prstClr val="black">
                <a:alpha val="1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8" name="Oval 127">
            <a:extLst>
              <a:ext uri="{FF2B5EF4-FFF2-40B4-BE49-F238E27FC236}">
                <a16:creationId xmlns:a16="http://schemas.microsoft.com/office/drawing/2014/main" id="{B6910D20-EB05-4B9F-B6DB-CBA601A31F03}"/>
              </a:ext>
            </a:extLst>
          </p:cNvPr>
          <p:cNvSpPr/>
          <p:nvPr/>
        </p:nvSpPr>
        <p:spPr>
          <a:xfrm rot="16200000" flipH="1" flipV="1">
            <a:off x="-862336" y="4517593"/>
            <a:ext cx="2895722" cy="2895722"/>
          </a:xfrm>
          <a:prstGeom prst="ellipse">
            <a:avLst/>
          </a:prstGeom>
          <a:gradFill>
            <a:gsLst>
              <a:gs pos="55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  <a:gs pos="100000">
                <a:schemeClr val="accent4"/>
              </a:gs>
            </a:gsLst>
            <a:lin ang="2700000" scaled="1"/>
          </a:gra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A8B4325B-F211-41E2-A480-2E7FF275764C}"/>
              </a:ext>
            </a:extLst>
          </p:cNvPr>
          <p:cNvSpPr txBox="1"/>
          <p:nvPr/>
        </p:nvSpPr>
        <p:spPr>
          <a:xfrm>
            <a:off x="407987" y="6416675"/>
            <a:ext cx="17732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000" dirty="0">
                <a:solidFill>
                  <a:schemeClr val="bg1"/>
                </a:solidFill>
              </a:rPr>
              <a:t>WODO NETWORK 2022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A08C9F6E-0AE3-4543-B99A-80C5FCBF7A3C}"/>
              </a:ext>
            </a:extLst>
          </p:cNvPr>
          <p:cNvSpPr txBox="1"/>
          <p:nvPr/>
        </p:nvSpPr>
        <p:spPr>
          <a:xfrm>
            <a:off x="454705" y="5613764"/>
            <a:ext cx="5180214" cy="5586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200" dirty="0" err="1">
                <a:solidFill>
                  <a:schemeClr val="bg1"/>
                </a:solidFill>
                <a:ea typeface="Roboto" panose="02000000000000000000" pitchFamily="2" charset="0"/>
                <a:cs typeface="Space Grotesk" pitchFamily="2" charset="0"/>
              </a:rPr>
              <a:t>Wodo</a:t>
            </a:r>
            <a:r>
              <a:rPr lang="en-US" sz="1200" dirty="0">
                <a:solidFill>
                  <a:schemeClr val="bg1"/>
                </a:solidFill>
                <a:ea typeface="Roboto" panose="02000000000000000000" pitchFamily="2" charset="0"/>
                <a:cs typeface="Space Grotesk" pitchFamily="2" charset="0"/>
              </a:rPr>
              <a:t> platform makes it easy and painless to implement any blockchain and metaverse business use cases in agility </a:t>
            </a: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18F94111-2A06-463A-9308-A4FFE525A46C}"/>
              </a:ext>
            </a:extLst>
          </p:cNvPr>
          <p:cNvSpPr txBox="1"/>
          <p:nvPr/>
        </p:nvSpPr>
        <p:spPr>
          <a:xfrm>
            <a:off x="450040" y="5136880"/>
            <a:ext cx="3978929" cy="3939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Space Grotesk" pitchFamily="2" charset="0"/>
              </a:rPr>
              <a:t>Implement any business use cases 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4FA29ED1-FD4E-5845-B8F2-67CEFE7AD2E6}"/>
              </a:ext>
            </a:extLst>
          </p:cNvPr>
          <p:cNvSpPr txBox="1"/>
          <p:nvPr/>
        </p:nvSpPr>
        <p:spPr>
          <a:xfrm>
            <a:off x="753727" y="3920964"/>
            <a:ext cx="39102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err="1">
                <a:solidFill>
                  <a:schemeClr val="bg2"/>
                </a:solidFill>
                <a:cs typeface="Space Grotesk" pitchFamily="2" charset="0"/>
              </a:rPr>
              <a:t>Wodo</a:t>
            </a:r>
            <a:r>
              <a:rPr lang="en-US" sz="3600" b="1" dirty="0">
                <a:solidFill>
                  <a:schemeClr val="bg2"/>
                </a:solidFill>
                <a:cs typeface="Space Grotesk" pitchFamily="2" charset="0"/>
              </a:rPr>
              <a:t> Platform</a:t>
            </a:r>
            <a:endParaRPr lang="en-US" sz="4400" b="1" dirty="0">
              <a:solidFill>
                <a:schemeClr val="bg2"/>
              </a:solidFill>
              <a:latin typeface="+mj-lt"/>
              <a:cs typeface="Space Grotesk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687143"/>
      </p:ext>
    </p:extLst>
  </p:cSld>
  <p:clrMapOvr>
    <a:masterClrMapping/>
  </p:clrMapOvr>
  <p:transition spd="slow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49" presetClass="entr" presetSubtype="0" decel="10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1000" fill="hold"/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1000" fill="hold"/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1000" fill="hold"/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" dur="1000"/>
                                            <p:tgtEl>
                                              <p:spTgt spid="1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4" decel="100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4" decel="10000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1000" fill="hold"/>
                                            <p:tgtEl>
                                              <p:spTgt spid="1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1000" fill="hold"/>
                                            <p:tgtEl>
                                              <p:spTgt spid="1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decel="10000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1000" fill="hold"/>
                                            <p:tgtEl>
                                              <p:spTgt spid="1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1000" fill="hold"/>
                                            <p:tgtEl>
                                              <p:spTgt spid="1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2" presetClass="entr" presetSubtype="4" decel="10000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100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4" dur="100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4" decel="100000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1000" fill="hold"/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1000" fill="hold"/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2" presetClass="entr" presetSubtype="4" decel="100000" fill="hold" grpId="0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10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2" dur="10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4" decel="100000" fill="hold" grpId="0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1000" fill="hold"/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1000" fill="hold"/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4" decel="100000" fill="hold" grpId="0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10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10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1" fill="hold" grpId="0" nodeType="withEffect" p14:presetBounceEnd="80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53" dur="1250" fill="hold"/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54" dur="1250" fill="hold"/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1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57" dur="1250" fill="hold"/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58" dur="1250" fill="hold"/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9" presetID="2" presetClass="entr" presetSubtype="1" fill="hold" grpId="0" nodeType="withEffect" p14:presetBounceEnd="80000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61" dur="1250" fill="hold"/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62" dur="1250" fill="hold"/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3" presetID="2" presetClass="entr" presetSubtype="1" accel="50000" decel="5000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5" dur="100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6" dur="100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7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9" dur="1000" fill="hold"/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0" dur="1000" fill="hold"/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23" grpId="0" animBg="1"/>
          <p:bldP spid="93" grpId="0" animBg="1"/>
          <p:bldP spid="97" grpId="0"/>
          <p:bldP spid="98" grpId="0" animBg="1"/>
          <p:bldP spid="99" grpId="0" animBg="1"/>
          <p:bldP spid="100" grpId="0"/>
          <p:bldP spid="102" grpId="0"/>
          <p:bldP spid="104" grpId="0"/>
          <p:bldP spid="105" grpId="0"/>
          <p:bldP spid="124" grpId="0" animBg="1"/>
          <p:bldP spid="125" grpId="0" animBg="1"/>
          <p:bldP spid="128" grpId="0" animBg="1"/>
          <p:bldP spid="130" grpId="0"/>
          <p:bldP spid="136" grpId="0"/>
          <p:bldP spid="109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49" presetClass="entr" presetSubtype="0" decel="10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1000" fill="hold"/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1000" fill="hold"/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1000" fill="hold"/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" dur="1000"/>
                                            <p:tgtEl>
                                              <p:spTgt spid="1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4" decel="100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4" decel="10000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1000" fill="hold"/>
                                            <p:tgtEl>
                                              <p:spTgt spid="1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1000" fill="hold"/>
                                            <p:tgtEl>
                                              <p:spTgt spid="1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decel="10000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1000" fill="hold"/>
                                            <p:tgtEl>
                                              <p:spTgt spid="1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1000" fill="hold"/>
                                            <p:tgtEl>
                                              <p:spTgt spid="1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2" presetClass="entr" presetSubtype="4" decel="10000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100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4" dur="100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4" decel="100000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1000" fill="hold"/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1000" fill="hold"/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2" presetClass="entr" presetSubtype="4" decel="100000" fill="hold" grpId="0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10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2" dur="10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4" decel="100000" fill="hold" grpId="0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1000" fill="hold"/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1000" fill="hold"/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4" decel="100000" fill="hold" grpId="0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10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10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1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3" dur="1250" fill="hold"/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4" dur="1250" fill="hold"/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1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1250" fill="hold"/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8" dur="1250" fill="hold"/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9" presetID="2" presetClass="entr" presetSubtype="1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1250" fill="hold"/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2" dur="1250" fill="hold"/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3" presetID="2" presetClass="entr" presetSubtype="1" accel="50000" decel="5000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5" dur="100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6" dur="100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7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9" dur="1000" fill="hold"/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0" dur="1000" fill="hold"/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23" grpId="0" animBg="1"/>
          <p:bldP spid="93" grpId="0" animBg="1"/>
          <p:bldP spid="97" grpId="0"/>
          <p:bldP spid="98" grpId="0" animBg="1"/>
          <p:bldP spid="99" grpId="0" animBg="1"/>
          <p:bldP spid="100" grpId="0"/>
          <p:bldP spid="102" grpId="0"/>
          <p:bldP spid="104" grpId="0"/>
          <p:bldP spid="105" grpId="0"/>
          <p:bldP spid="124" grpId="0" animBg="1"/>
          <p:bldP spid="125" grpId="0" animBg="1"/>
          <p:bldP spid="128" grpId="0" animBg="1"/>
          <p:bldP spid="130" grpId="0"/>
          <p:bldP spid="136" grpId="0"/>
          <p:bldP spid="109" grpId="0"/>
        </p:bldLst>
      </p:timing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Placeholder 33">
            <a:extLst>
              <a:ext uri="{FF2B5EF4-FFF2-40B4-BE49-F238E27FC236}">
                <a16:creationId xmlns:a16="http://schemas.microsoft.com/office/drawing/2014/main" id="{06EBB1AF-8DDF-3544-B39E-58A62575B10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41" b="5741"/>
          <a:stretch/>
        </p:blipFill>
        <p:spPr>
          <a:xfrm>
            <a:off x="1286002" y="1877314"/>
            <a:ext cx="4060698" cy="4060698"/>
          </a:xfrm>
        </p:spPr>
      </p:pic>
      <p:pic>
        <p:nvPicPr>
          <p:cNvPr id="38" name="Picture Placeholder 37">
            <a:extLst>
              <a:ext uri="{FF2B5EF4-FFF2-40B4-BE49-F238E27FC236}">
                <a16:creationId xmlns:a16="http://schemas.microsoft.com/office/drawing/2014/main" id="{C982946C-318B-EF44-A27A-11A8A6FD578D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458" r="27458"/>
          <a:stretch/>
        </p:blipFill>
        <p:spPr>
          <a:xfrm>
            <a:off x="5131625" y="919988"/>
            <a:ext cx="2348676" cy="2348676"/>
          </a:xfrm>
        </p:spPr>
      </p:pic>
      <p:grpSp>
        <p:nvGrpSpPr>
          <p:cNvPr id="7" name="Graphic 70">
            <a:extLst>
              <a:ext uri="{FF2B5EF4-FFF2-40B4-BE49-F238E27FC236}">
                <a16:creationId xmlns:a16="http://schemas.microsoft.com/office/drawing/2014/main" id="{41B4C535-FB5D-4D1F-9DF2-1E9F5B81031B}"/>
              </a:ext>
            </a:extLst>
          </p:cNvPr>
          <p:cNvGrpSpPr/>
          <p:nvPr/>
        </p:nvGrpSpPr>
        <p:grpSpPr>
          <a:xfrm rot="900000">
            <a:off x="3809641" y="-1745127"/>
            <a:ext cx="8759820" cy="10587424"/>
            <a:chOff x="4939567" y="-1171087"/>
            <a:chExt cx="8436520" cy="10196672"/>
          </a:xfrm>
          <a:noFill/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51EDB08-D149-44F0-BADE-3DD46A5CBFAF}"/>
                </a:ext>
              </a:extLst>
            </p:cNvPr>
            <p:cNvSpPr/>
            <p:nvPr/>
          </p:nvSpPr>
          <p:spPr>
            <a:xfrm>
              <a:off x="4939567" y="-38123"/>
              <a:ext cx="5859991" cy="9063564"/>
            </a:xfrm>
            <a:custGeom>
              <a:avLst/>
              <a:gdLst>
                <a:gd name="connsiteX0" fmla="*/ 3379699 w 5859991"/>
                <a:gd name="connsiteY0" fmla="*/ 0 h 9063564"/>
                <a:gd name="connsiteX1" fmla="*/ 0 w 5859991"/>
                <a:gd name="connsiteY1" fmla="*/ 9063564 h 906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59991" h="9063564">
                  <a:moveTo>
                    <a:pt x="3379699" y="0"/>
                  </a:moveTo>
                  <a:cubicBezTo>
                    <a:pt x="7168991" y="921842"/>
                    <a:pt x="7043074" y="6625483"/>
                    <a:pt x="0" y="9063564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12433BD-C439-4A25-AA4A-468C7700A015}"/>
                </a:ext>
              </a:extLst>
            </p:cNvPr>
            <p:cNvSpPr/>
            <p:nvPr/>
          </p:nvSpPr>
          <p:spPr>
            <a:xfrm>
              <a:off x="4939567" y="-92067"/>
              <a:ext cx="5941512" cy="9117508"/>
            </a:xfrm>
            <a:custGeom>
              <a:avLst/>
              <a:gdLst>
                <a:gd name="connsiteX0" fmla="*/ 3597800 w 5941512"/>
                <a:gd name="connsiteY0" fmla="*/ 0 h 9117508"/>
                <a:gd name="connsiteX1" fmla="*/ 0 w 5941512"/>
                <a:gd name="connsiteY1" fmla="*/ 9117508 h 9117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941512" h="9117508">
                  <a:moveTo>
                    <a:pt x="3597800" y="0"/>
                  </a:moveTo>
                  <a:cubicBezTo>
                    <a:pt x="7297671" y="1096468"/>
                    <a:pt x="6983314" y="6761286"/>
                    <a:pt x="0" y="9117508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186E1324-DECA-489C-BDDB-76384D1EE464}"/>
                </a:ext>
              </a:extLst>
            </p:cNvPr>
            <p:cNvSpPr/>
            <p:nvPr/>
          </p:nvSpPr>
          <p:spPr>
            <a:xfrm>
              <a:off x="4939567" y="-146011"/>
              <a:ext cx="6026723" cy="9171451"/>
            </a:xfrm>
            <a:custGeom>
              <a:avLst/>
              <a:gdLst>
                <a:gd name="connsiteX0" fmla="*/ 3815901 w 6026723"/>
                <a:gd name="connsiteY0" fmla="*/ 0 h 9171451"/>
                <a:gd name="connsiteX1" fmla="*/ 0 w 6026723"/>
                <a:gd name="connsiteY1" fmla="*/ 9171452 h 9171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026723" h="9171451">
                  <a:moveTo>
                    <a:pt x="3815901" y="0"/>
                  </a:moveTo>
                  <a:cubicBezTo>
                    <a:pt x="7426351" y="1271240"/>
                    <a:pt x="6923409" y="6897236"/>
                    <a:pt x="0" y="9171452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6D8FE5A6-5F0A-4622-A655-AD2A7CAD7887}"/>
                </a:ext>
              </a:extLst>
            </p:cNvPr>
            <p:cNvSpPr/>
            <p:nvPr/>
          </p:nvSpPr>
          <p:spPr>
            <a:xfrm>
              <a:off x="4939567" y="-199954"/>
              <a:ext cx="6115780" cy="9225395"/>
            </a:xfrm>
            <a:custGeom>
              <a:avLst/>
              <a:gdLst>
                <a:gd name="connsiteX0" fmla="*/ 4034003 w 6115780"/>
                <a:gd name="connsiteY0" fmla="*/ 0 h 9225395"/>
                <a:gd name="connsiteX1" fmla="*/ 0 w 6115780"/>
                <a:gd name="connsiteY1" fmla="*/ 9225396 h 9225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115780" h="9225395">
                  <a:moveTo>
                    <a:pt x="4034003" y="0"/>
                  </a:moveTo>
                  <a:cubicBezTo>
                    <a:pt x="7555031" y="1446012"/>
                    <a:pt x="6863504" y="7033186"/>
                    <a:pt x="0" y="9225396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357EE5A-CA06-40B8-A16F-7A7D7ADA5BC4}"/>
                </a:ext>
              </a:extLst>
            </p:cNvPr>
            <p:cNvSpPr/>
            <p:nvPr/>
          </p:nvSpPr>
          <p:spPr>
            <a:xfrm>
              <a:off x="4939567" y="-253898"/>
              <a:ext cx="6208924" cy="9279339"/>
            </a:xfrm>
            <a:custGeom>
              <a:avLst/>
              <a:gdLst>
                <a:gd name="connsiteX0" fmla="*/ 4252249 w 6208924"/>
                <a:gd name="connsiteY0" fmla="*/ 0 h 9279339"/>
                <a:gd name="connsiteX1" fmla="*/ 0 w 6208924"/>
                <a:gd name="connsiteY1" fmla="*/ 9279339 h 9279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08924" h="9279339">
                  <a:moveTo>
                    <a:pt x="4252249" y="0"/>
                  </a:moveTo>
                  <a:cubicBezTo>
                    <a:pt x="7683856" y="1620784"/>
                    <a:pt x="6803744" y="7169136"/>
                    <a:pt x="0" y="9279339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87EBD9A-988F-410F-AA26-D8DC476E2496}"/>
                </a:ext>
              </a:extLst>
            </p:cNvPr>
            <p:cNvSpPr/>
            <p:nvPr/>
          </p:nvSpPr>
          <p:spPr>
            <a:xfrm>
              <a:off x="4939567" y="-307842"/>
              <a:ext cx="6306011" cy="9333282"/>
            </a:xfrm>
            <a:custGeom>
              <a:avLst/>
              <a:gdLst>
                <a:gd name="connsiteX0" fmla="*/ 4470351 w 6306011"/>
                <a:gd name="connsiteY0" fmla="*/ 0 h 9333282"/>
                <a:gd name="connsiteX1" fmla="*/ 0 w 6306011"/>
                <a:gd name="connsiteY1" fmla="*/ 9333283 h 9333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306011" h="9333282">
                  <a:moveTo>
                    <a:pt x="4470351" y="0"/>
                  </a:moveTo>
                  <a:cubicBezTo>
                    <a:pt x="7812535" y="1795410"/>
                    <a:pt x="6743985" y="7304941"/>
                    <a:pt x="0" y="9333283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BEC11773-F781-4411-9C55-7070802F2CAC}"/>
                </a:ext>
              </a:extLst>
            </p:cNvPr>
            <p:cNvSpPr/>
            <p:nvPr/>
          </p:nvSpPr>
          <p:spPr>
            <a:xfrm>
              <a:off x="4939567" y="-361786"/>
              <a:ext cx="6407253" cy="9387226"/>
            </a:xfrm>
            <a:custGeom>
              <a:avLst/>
              <a:gdLst>
                <a:gd name="connsiteX0" fmla="*/ 4688452 w 6407253"/>
                <a:gd name="connsiteY0" fmla="*/ 0 h 9387226"/>
                <a:gd name="connsiteX1" fmla="*/ 0 w 6407253"/>
                <a:gd name="connsiteY1" fmla="*/ 9387227 h 9387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07253" h="9387226">
                  <a:moveTo>
                    <a:pt x="4688452" y="0"/>
                  </a:moveTo>
                  <a:cubicBezTo>
                    <a:pt x="7941361" y="1970182"/>
                    <a:pt x="6684079" y="7440890"/>
                    <a:pt x="0" y="9387227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8843429-E8ED-4313-B54B-5F38C717911D}"/>
                </a:ext>
              </a:extLst>
            </p:cNvPr>
            <p:cNvSpPr/>
            <p:nvPr/>
          </p:nvSpPr>
          <p:spPr>
            <a:xfrm>
              <a:off x="4939567" y="-415729"/>
              <a:ext cx="6512633" cy="9441170"/>
            </a:xfrm>
            <a:custGeom>
              <a:avLst/>
              <a:gdLst>
                <a:gd name="connsiteX0" fmla="*/ 4906553 w 6512633"/>
                <a:gd name="connsiteY0" fmla="*/ 0 h 9441170"/>
                <a:gd name="connsiteX1" fmla="*/ 0 w 6512633"/>
                <a:gd name="connsiteY1" fmla="*/ 9441170 h 9441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12633" h="9441170">
                  <a:moveTo>
                    <a:pt x="4906553" y="0"/>
                  </a:moveTo>
                  <a:cubicBezTo>
                    <a:pt x="8070041" y="2144954"/>
                    <a:pt x="6624174" y="7576840"/>
                    <a:pt x="0" y="9441170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C56FAB0-90CA-4072-812E-365ED95A2AF4}"/>
                </a:ext>
              </a:extLst>
            </p:cNvPr>
            <p:cNvSpPr/>
            <p:nvPr/>
          </p:nvSpPr>
          <p:spPr>
            <a:xfrm>
              <a:off x="4939567" y="-469673"/>
              <a:ext cx="6622351" cy="9495114"/>
            </a:xfrm>
            <a:custGeom>
              <a:avLst/>
              <a:gdLst>
                <a:gd name="connsiteX0" fmla="*/ 5124800 w 6622351"/>
                <a:gd name="connsiteY0" fmla="*/ 0 h 9495114"/>
                <a:gd name="connsiteX1" fmla="*/ 0 w 6622351"/>
                <a:gd name="connsiteY1" fmla="*/ 9495114 h 9495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22351" h="9495114">
                  <a:moveTo>
                    <a:pt x="5124800" y="0"/>
                  </a:moveTo>
                  <a:cubicBezTo>
                    <a:pt x="8198721" y="2319726"/>
                    <a:pt x="6564415" y="7712645"/>
                    <a:pt x="0" y="9495114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DD1C1EA-3DAE-49B8-8A49-64BFB9CD5D32}"/>
                </a:ext>
              </a:extLst>
            </p:cNvPr>
            <p:cNvSpPr/>
            <p:nvPr/>
          </p:nvSpPr>
          <p:spPr>
            <a:xfrm>
              <a:off x="4939567" y="-523617"/>
              <a:ext cx="6736301" cy="9549057"/>
            </a:xfrm>
            <a:custGeom>
              <a:avLst/>
              <a:gdLst>
                <a:gd name="connsiteX0" fmla="*/ 5342901 w 6736301"/>
                <a:gd name="connsiteY0" fmla="*/ 0 h 9549057"/>
                <a:gd name="connsiteX1" fmla="*/ 0 w 6736301"/>
                <a:gd name="connsiteY1" fmla="*/ 9549058 h 9549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736301" h="9549057">
                  <a:moveTo>
                    <a:pt x="5342901" y="0"/>
                  </a:moveTo>
                  <a:cubicBezTo>
                    <a:pt x="8327400" y="2494498"/>
                    <a:pt x="6504509" y="7848595"/>
                    <a:pt x="0" y="9549058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C37C2B4-84F6-4AC4-9D70-E78AE5224766}"/>
                </a:ext>
              </a:extLst>
            </p:cNvPr>
            <p:cNvSpPr/>
            <p:nvPr/>
          </p:nvSpPr>
          <p:spPr>
            <a:xfrm>
              <a:off x="4939567" y="-577561"/>
              <a:ext cx="6854655" cy="9603001"/>
            </a:xfrm>
            <a:custGeom>
              <a:avLst/>
              <a:gdLst>
                <a:gd name="connsiteX0" fmla="*/ 5561003 w 6854655"/>
                <a:gd name="connsiteY0" fmla="*/ 0 h 9603001"/>
                <a:gd name="connsiteX1" fmla="*/ 0 w 6854655"/>
                <a:gd name="connsiteY1" fmla="*/ 9603002 h 9603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854655" h="9603001">
                  <a:moveTo>
                    <a:pt x="5561003" y="0"/>
                  </a:moveTo>
                  <a:cubicBezTo>
                    <a:pt x="8456225" y="2669270"/>
                    <a:pt x="6444604" y="7984545"/>
                    <a:pt x="0" y="9603002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B079EA9A-0FAF-4E4E-A31D-2F4713183093}"/>
                </a:ext>
              </a:extLst>
            </p:cNvPr>
            <p:cNvSpPr/>
            <p:nvPr/>
          </p:nvSpPr>
          <p:spPr>
            <a:xfrm>
              <a:off x="4939567" y="-631504"/>
              <a:ext cx="6977325" cy="9656945"/>
            </a:xfrm>
            <a:custGeom>
              <a:avLst/>
              <a:gdLst>
                <a:gd name="connsiteX0" fmla="*/ 5779104 w 6977325"/>
                <a:gd name="connsiteY0" fmla="*/ 0 h 9656945"/>
                <a:gd name="connsiteX1" fmla="*/ 0 w 6977325"/>
                <a:gd name="connsiteY1" fmla="*/ 9656945 h 9656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977325" h="9656945">
                  <a:moveTo>
                    <a:pt x="5779104" y="0"/>
                  </a:moveTo>
                  <a:cubicBezTo>
                    <a:pt x="8584905" y="2844041"/>
                    <a:pt x="6384844" y="8120494"/>
                    <a:pt x="0" y="9656945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7D99633-2133-4F0B-9839-C0A72E71FC86}"/>
                </a:ext>
              </a:extLst>
            </p:cNvPr>
            <p:cNvSpPr/>
            <p:nvPr/>
          </p:nvSpPr>
          <p:spPr>
            <a:xfrm>
              <a:off x="4939567" y="-685448"/>
              <a:ext cx="7104323" cy="9710889"/>
            </a:xfrm>
            <a:custGeom>
              <a:avLst/>
              <a:gdLst>
                <a:gd name="connsiteX0" fmla="*/ 5997205 w 7104323"/>
                <a:gd name="connsiteY0" fmla="*/ 0 h 9710889"/>
                <a:gd name="connsiteX1" fmla="*/ 0 w 7104323"/>
                <a:gd name="connsiteY1" fmla="*/ 9710889 h 9710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104323" h="9710889">
                  <a:moveTo>
                    <a:pt x="5997205" y="0"/>
                  </a:moveTo>
                  <a:cubicBezTo>
                    <a:pt x="8713585" y="3018668"/>
                    <a:pt x="6324939" y="8256298"/>
                    <a:pt x="0" y="9710889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3CD9F91-E18C-4D7D-B10C-8A804642BEFD}"/>
                </a:ext>
              </a:extLst>
            </p:cNvPr>
            <p:cNvSpPr/>
            <p:nvPr/>
          </p:nvSpPr>
          <p:spPr>
            <a:xfrm>
              <a:off x="4939567" y="-739392"/>
              <a:ext cx="7235803" cy="9764832"/>
            </a:xfrm>
            <a:custGeom>
              <a:avLst/>
              <a:gdLst>
                <a:gd name="connsiteX0" fmla="*/ 6215452 w 7235803"/>
                <a:gd name="connsiteY0" fmla="*/ 0 h 9764832"/>
                <a:gd name="connsiteX1" fmla="*/ 0 w 7235803"/>
                <a:gd name="connsiteY1" fmla="*/ 9764833 h 9764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235803" h="9764832">
                  <a:moveTo>
                    <a:pt x="6215452" y="0"/>
                  </a:moveTo>
                  <a:cubicBezTo>
                    <a:pt x="8842410" y="3193440"/>
                    <a:pt x="6265179" y="8392248"/>
                    <a:pt x="0" y="9764833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0601EC7-FD61-4F8C-8C84-C5595F17EC77}"/>
                </a:ext>
              </a:extLst>
            </p:cNvPr>
            <p:cNvSpPr/>
            <p:nvPr/>
          </p:nvSpPr>
          <p:spPr>
            <a:xfrm>
              <a:off x="4939712" y="-793335"/>
              <a:ext cx="7371308" cy="9818921"/>
            </a:xfrm>
            <a:custGeom>
              <a:avLst/>
              <a:gdLst>
                <a:gd name="connsiteX0" fmla="*/ 6433408 w 7371308"/>
                <a:gd name="connsiteY0" fmla="*/ 0 h 9818921"/>
                <a:gd name="connsiteX1" fmla="*/ 0 w 7371308"/>
                <a:gd name="connsiteY1" fmla="*/ 9818921 h 9818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371308" h="9818921">
                  <a:moveTo>
                    <a:pt x="6433408" y="0"/>
                  </a:moveTo>
                  <a:cubicBezTo>
                    <a:pt x="8970945" y="3368212"/>
                    <a:pt x="6205129" y="8528198"/>
                    <a:pt x="0" y="9818921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F2D6FFF-1AFB-46D2-AF64-8216F031B672}"/>
                </a:ext>
              </a:extLst>
            </p:cNvPr>
            <p:cNvSpPr/>
            <p:nvPr/>
          </p:nvSpPr>
          <p:spPr>
            <a:xfrm>
              <a:off x="4939567" y="-847279"/>
              <a:ext cx="7511382" cy="9872720"/>
            </a:xfrm>
            <a:custGeom>
              <a:avLst/>
              <a:gdLst>
                <a:gd name="connsiteX0" fmla="*/ 6651655 w 7511382"/>
                <a:gd name="connsiteY0" fmla="*/ 0 h 9872720"/>
                <a:gd name="connsiteX1" fmla="*/ 0 w 7511382"/>
                <a:gd name="connsiteY1" fmla="*/ 9872720 h 9872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511382" h="9872720">
                  <a:moveTo>
                    <a:pt x="6651655" y="0"/>
                  </a:moveTo>
                  <a:cubicBezTo>
                    <a:pt x="9099770" y="3542984"/>
                    <a:pt x="6145515" y="8664003"/>
                    <a:pt x="0" y="9872720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4C519DF-0F83-462D-8FC5-549CA40F6F3F}"/>
                </a:ext>
              </a:extLst>
            </p:cNvPr>
            <p:cNvSpPr/>
            <p:nvPr/>
          </p:nvSpPr>
          <p:spPr>
            <a:xfrm>
              <a:off x="4939567" y="-901368"/>
              <a:ext cx="7655557" cy="9926809"/>
            </a:xfrm>
            <a:custGeom>
              <a:avLst/>
              <a:gdLst>
                <a:gd name="connsiteX0" fmla="*/ 6869756 w 7655557"/>
                <a:gd name="connsiteY0" fmla="*/ 0 h 9926809"/>
                <a:gd name="connsiteX1" fmla="*/ 0 w 7655557"/>
                <a:gd name="connsiteY1" fmla="*/ 9926809 h 9926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55557" h="9926809">
                  <a:moveTo>
                    <a:pt x="6869756" y="0"/>
                  </a:moveTo>
                  <a:cubicBezTo>
                    <a:pt x="9228595" y="3717755"/>
                    <a:pt x="6085609" y="8800097"/>
                    <a:pt x="0" y="9926809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BD2C4AC-6D57-4D9B-872E-3EF149A15A4B}"/>
                </a:ext>
              </a:extLst>
            </p:cNvPr>
            <p:cNvSpPr/>
            <p:nvPr/>
          </p:nvSpPr>
          <p:spPr>
            <a:xfrm>
              <a:off x="4939567" y="-955312"/>
              <a:ext cx="7803807" cy="9980753"/>
            </a:xfrm>
            <a:custGeom>
              <a:avLst/>
              <a:gdLst>
                <a:gd name="connsiteX0" fmla="*/ 7087858 w 7803807"/>
                <a:gd name="connsiteY0" fmla="*/ 0 h 9980753"/>
                <a:gd name="connsiteX1" fmla="*/ 0 w 7803807"/>
                <a:gd name="connsiteY1" fmla="*/ 9980753 h 9980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803807" h="9980753">
                  <a:moveTo>
                    <a:pt x="7087858" y="0"/>
                  </a:moveTo>
                  <a:cubicBezTo>
                    <a:pt x="9357275" y="3892527"/>
                    <a:pt x="6025704" y="8936047"/>
                    <a:pt x="0" y="9980753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0E18272-7A5A-4DC9-B694-4CDC05EB63F9}"/>
                </a:ext>
              </a:extLst>
            </p:cNvPr>
            <p:cNvSpPr/>
            <p:nvPr/>
          </p:nvSpPr>
          <p:spPr>
            <a:xfrm>
              <a:off x="4939567" y="-1009256"/>
              <a:ext cx="7956196" cy="10034696"/>
            </a:xfrm>
            <a:custGeom>
              <a:avLst/>
              <a:gdLst>
                <a:gd name="connsiteX0" fmla="*/ 7306105 w 7956196"/>
                <a:gd name="connsiteY0" fmla="*/ 0 h 10034696"/>
                <a:gd name="connsiteX1" fmla="*/ 0 w 7956196"/>
                <a:gd name="connsiteY1" fmla="*/ 10034697 h 10034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956196" h="10034696">
                  <a:moveTo>
                    <a:pt x="7306105" y="0"/>
                  </a:moveTo>
                  <a:cubicBezTo>
                    <a:pt x="9485954" y="4067299"/>
                    <a:pt x="5965944" y="9071997"/>
                    <a:pt x="0" y="10034697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970937D-CB9C-4C25-A5C1-A7DDC61AB042}"/>
                </a:ext>
              </a:extLst>
            </p:cNvPr>
            <p:cNvSpPr/>
            <p:nvPr/>
          </p:nvSpPr>
          <p:spPr>
            <a:xfrm>
              <a:off x="4939567" y="-1063199"/>
              <a:ext cx="8112460" cy="10088640"/>
            </a:xfrm>
            <a:custGeom>
              <a:avLst/>
              <a:gdLst>
                <a:gd name="connsiteX0" fmla="*/ 7524206 w 8112460"/>
                <a:gd name="connsiteY0" fmla="*/ 0 h 10088640"/>
                <a:gd name="connsiteX1" fmla="*/ 0 w 8112460"/>
                <a:gd name="connsiteY1" fmla="*/ 10088641 h 10088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112460" h="10088640">
                  <a:moveTo>
                    <a:pt x="7524206" y="0"/>
                  </a:moveTo>
                  <a:cubicBezTo>
                    <a:pt x="9614634" y="4242071"/>
                    <a:pt x="5906039" y="9207802"/>
                    <a:pt x="0" y="10088641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1078B1E-D6E8-430A-8415-4A23ADC2E2F5}"/>
                </a:ext>
              </a:extLst>
            </p:cNvPr>
            <p:cNvSpPr/>
            <p:nvPr/>
          </p:nvSpPr>
          <p:spPr>
            <a:xfrm>
              <a:off x="4939567" y="-1117143"/>
              <a:ext cx="8272648" cy="10142584"/>
            </a:xfrm>
            <a:custGeom>
              <a:avLst/>
              <a:gdLst>
                <a:gd name="connsiteX0" fmla="*/ 7742307 w 8272648"/>
                <a:gd name="connsiteY0" fmla="*/ 0 h 10142584"/>
                <a:gd name="connsiteX1" fmla="*/ 0 w 8272648"/>
                <a:gd name="connsiteY1" fmla="*/ 10142584 h 10142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272648" h="10142584">
                  <a:moveTo>
                    <a:pt x="7742307" y="0"/>
                  </a:moveTo>
                  <a:cubicBezTo>
                    <a:pt x="9743460" y="4416843"/>
                    <a:pt x="5846279" y="9343752"/>
                    <a:pt x="0" y="10142584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5B93E13-AA91-43CA-AA21-C8BF69B24C98}"/>
                </a:ext>
              </a:extLst>
            </p:cNvPr>
            <p:cNvSpPr/>
            <p:nvPr/>
          </p:nvSpPr>
          <p:spPr>
            <a:xfrm>
              <a:off x="4939567" y="-1171087"/>
              <a:ext cx="8436520" cy="10196528"/>
            </a:xfrm>
            <a:custGeom>
              <a:avLst/>
              <a:gdLst>
                <a:gd name="connsiteX0" fmla="*/ 7960409 w 8436520"/>
                <a:gd name="connsiteY0" fmla="*/ 0 h 10196528"/>
                <a:gd name="connsiteX1" fmla="*/ 0 w 8436520"/>
                <a:gd name="connsiteY1" fmla="*/ 10196528 h 10196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436520" h="10196528">
                  <a:moveTo>
                    <a:pt x="7960409" y="0"/>
                  </a:moveTo>
                  <a:cubicBezTo>
                    <a:pt x="9872139" y="4591469"/>
                    <a:pt x="5786374" y="9479701"/>
                    <a:pt x="0" y="10196528"/>
                  </a:cubicBezTo>
                </a:path>
              </a:pathLst>
            </a:custGeom>
            <a:noFill/>
            <a:ln w="14525" cap="flat">
              <a:gradFill>
                <a:gsLst>
                  <a:gs pos="90000">
                    <a:schemeClr val="bg1">
                      <a:lumMod val="75000"/>
                      <a:alpha val="0"/>
                    </a:schemeClr>
                  </a:gs>
                  <a:gs pos="0">
                    <a:schemeClr val="bg1">
                      <a:lumMod val="75000"/>
                      <a:alpha val="5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B71AC6D4-2A87-4660-A0E5-29574D8DB4FF}"/>
              </a:ext>
            </a:extLst>
          </p:cNvPr>
          <p:cNvSpPr txBox="1"/>
          <p:nvPr/>
        </p:nvSpPr>
        <p:spPr>
          <a:xfrm>
            <a:off x="6096000" y="3802984"/>
            <a:ext cx="56880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Space Grotesk" pitchFamily="2" charset="0"/>
              </a:rPr>
              <a:t>Thank you</a:t>
            </a:r>
          </a:p>
        </p:txBody>
      </p:sp>
      <p:sp>
        <p:nvSpPr>
          <p:cNvPr id="59" name="Cube 58">
            <a:extLst>
              <a:ext uri="{FF2B5EF4-FFF2-40B4-BE49-F238E27FC236}">
                <a16:creationId xmlns:a16="http://schemas.microsoft.com/office/drawing/2014/main" id="{6A558608-6B1E-437E-B95C-D50892E8B951}"/>
              </a:ext>
            </a:extLst>
          </p:cNvPr>
          <p:cNvSpPr/>
          <p:nvPr/>
        </p:nvSpPr>
        <p:spPr>
          <a:xfrm rot="9900000">
            <a:off x="9863590" y="1579575"/>
            <a:ext cx="838450" cy="838450"/>
          </a:xfrm>
          <a:prstGeom prst="cube">
            <a:avLst/>
          </a:prstGeom>
          <a:gradFill>
            <a:gsLst>
              <a:gs pos="549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  <a:gs pos="100000">
                <a:schemeClr val="accent4"/>
              </a:gs>
            </a:gsLst>
            <a:lin ang="2700000" scaled="1"/>
          </a:gradFill>
          <a:ln cap="rnd">
            <a:noFill/>
            <a:round/>
          </a:ln>
          <a:effectLst>
            <a:outerShdw blurRad="292100" dist="508000" dir="5400000" algn="t" rotWithShape="0">
              <a:prstClr val="black">
                <a:alpha val="1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0" name="Cube 59">
            <a:extLst>
              <a:ext uri="{FF2B5EF4-FFF2-40B4-BE49-F238E27FC236}">
                <a16:creationId xmlns:a16="http://schemas.microsoft.com/office/drawing/2014/main" id="{BC71E6A6-9BE8-4233-8074-E8A1C7B67D94}"/>
              </a:ext>
            </a:extLst>
          </p:cNvPr>
          <p:cNvSpPr/>
          <p:nvPr/>
        </p:nvSpPr>
        <p:spPr>
          <a:xfrm rot="20818151">
            <a:off x="1310642" y="1645622"/>
            <a:ext cx="992586" cy="992586"/>
          </a:xfrm>
          <a:prstGeom prst="cube">
            <a:avLst>
              <a:gd name="adj" fmla="val 24518"/>
            </a:avLst>
          </a:prstGeom>
          <a:gradFill>
            <a:gsLst>
              <a:gs pos="549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  <a:gs pos="100000">
                <a:schemeClr val="accent4"/>
              </a:gs>
            </a:gsLst>
            <a:lin ang="2700000" scaled="1"/>
          </a:gradFill>
          <a:ln cap="rnd">
            <a:noFill/>
            <a:round/>
          </a:ln>
          <a:effectLst>
            <a:outerShdw blurRad="292100" dist="508000" dir="5400000" algn="t" rotWithShape="0">
              <a:prstClr val="black">
                <a:alpha val="1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D6431493-AFB4-4107-8464-2A10E95EB169}"/>
              </a:ext>
            </a:extLst>
          </p:cNvPr>
          <p:cNvSpPr/>
          <p:nvPr/>
        </p:nvSpPr>
        <p:spPr>
          <a:xfrm>
            <a:off x="-642601" y="4719882"/>
            <a:ext cx="1305524" cy="1305524"/>
          </a:xfrm>
          <a:prstGeom prst="ellipse">
            <a:avLst/>
          </a:prstGeom>
          <a:gradFill>
            <a:gsLst>
              <a:gs pos="55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  <a:gs pos="100000">
                <a:schemeClr val="accent4"/>
              </a:gs>
            </a:gsLst>
            <a:lin ang="2700000" scaled="1"/>
          </a:gra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DCCD28A6-230E-4919-9FEA-F2BCCE963CAA}"/>
              </a:ext>
            </a:extLst>
          </p:cNvPr>
          <p:cNvSpPr/>
          <p:nvPr/>
        </p:nvSpPr>
        <p:spPr>
          <a:xfrm>
            <a:off x="10697938" y="4739426"/>
            <a:ext cx="941938" cy="941938"/>
          </a:xfrm>
          <a:prstGeom prst="ellipse">
            <a:avLst/>
          </a:prstGeom>
          <a:gradFill>
            <a:gsLst>
              <a:gs pos="55000">
                <a:schemeClr val="accent1">
                  <a:lumMod val="60000"/>
                  <a:lumOff val="40000"/>
                </a:schemeClr>
              </a:gs>
              <a:gs pos="0">
                <a:schemeClr val="accent1"/>
              </a:gs>
              <a:gs pos="100000">
                <a:schemeClr val="accent4"/>
              </a:gs>
            </a:gsLst>
            <a:lin ang="2700000" scaled="1"/>
          </a:gra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2806C645-00A5-491F-B3B3-E4A4160D49E8}"/>
              </a:ext>
            </a:extLst>
          </p:cNvPr>
          <p:cNvGrpSpPr/>
          <p:nvPr/>
        </p:nvGrpSpPr>
        <p:grpSpPr>
          <a:xfrm>
            <a:off x="6294863" y="4751632"/>
            <a:ext cx="3997038" cy="1035668"/>
            <a:chOff x="7022863" y="3821895"/>
            <a:chExt cx="3997038" cy="1035668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A5933E9C-4139-4E12-AC6B-15D753A31B88}"/>
                </a:ext>
              </a:extLst>
            </p:cNvPr>
            <p:cNvSpPr txBox="1"/>
            <p:nvPr/>
          </p:nvSpPr>
          <p:spPr>
            <a:xfrm>
              <a:off x="7333492" y="3821895"/>
              <a:ext cx="3686409" cy="10356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Roboto" panose="02000000000000000000" pitchFamily="2" charset="0"/>
                  <a:cs typeface="Space Grotesk" pitchFamily="2" charset="0"/>
                </a:rPr>
                <a:t>Bekir DAG – CEO , </a:t>
              </a: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Roboto" panose="02000000000000000000" pitchFamily="2" charset="0"/>
                  <a:cs typeface="Space Grotesk" pitchFamily="2" charset="0"/>
                  <a:hlinkClick r:id="rId4"/>
                </a:rPr>
                <a:t>bekir@wodo.io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ea typeface="Roboto" panose="02000000000000000000" pitchFamily="2" charset="0"/>
                <a:cs typeface="Space Grotesk" pitchFamily="2" charset="0"/>
              </a:endParaRPr>
            </a:p>
            <a:p>
              <a:pPr>
                <a:lnSpc>
                  <a:spcPct val="13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Roboto" panose="02000000000000000000" pitchFamily="2" charset="0"/>
                  <a:cs typeface="Space Grotesk" pitchFamily="2" charset="0"/>
                </a:rPr>
                <a:t>Serhat TANRIKUT – CTO , </a:t>
              </a: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Roboto" panose="02000000000000000000" pitchFamily="2" charset="0"/>
                  <a:cs typeface="Space Grotesk" pitchFamily="2" charset="0"/>
                  <a:hlinkClick r:id="rId5"/>
                </a:rPr>
                <a:t>serhat@wodo.io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ea typeface="Roboto" panose="02000000000000000000" pitchFamily="2" charset="0"/>
                <a:cs typeface="Space Grotesk" pitchFamily="2" charset="0"/>
              </a:endParaRPr>
            </a:p>
            <a:p>
              <a:pPr>
                <a:lnSpc>
                  <a:spcPct val="130000"/>
                </a:lnSpc>
              </a:pP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ea typeface="Roboto" panose="02000000000000000000" pitchFamily="2" charset="0"/>
                <a:cs typeface="Space Grotesk" pitchFamily="2" charset="0"/>
              </a:endParaRPr>
            </a:p>
            <a:p>
              <a:pPr>
                <a:lnSpc>
                  <a:spcPct val="130000"/>
                </a:lnSpc>
              </a:pP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ea typeface="Roboto" panose="02000000000000000000" pitchFamily="2" charset="0"/>
                <a:cs typeface="Space Grotesk" pitchFamily="2" charset="0"/>
              </a:endParaRPr>
            </a:p>
          </p:txBody>
        </p:sp>
        <p:sp>
          <p:nvSpPr>
            <p:cNvPr id="37" name="Graphic 19" descr="Envelope">
              <a:extLst>
                <a:ext uri="{FF2B5EF4-FFF2-40B4-BE49-F238E27FC236}">
                  <a16:creationId xmlns:a16="http://schemas.microsoft.com/office/drawing/2014/main" id="{5B42B293-2F0F-47B9-8998-D7A137AE392C}"/>
                </a:ext>
              </a:extLst>
            </p:cNvPr>
            <p:cNvSpPr/>
            <p:nvPr/>
          </p:nvSpPr>
          <p:spPr>
            <a:xfrm>
              <a:off x="7022863" y="4047553"/>
              <a:ext cx="242330" cy="169632"/>
            </a:xfrm>
            <a:custGeom>
              <a:avLst/>
              <a:gdLst>
                <a:gd name="connsiteX0" fmla="*/ 0 w 508001"/>
                <a:gd name="connsiteY0" fmla="*/ 0 h 355601"/>
                <a:gd name="connsiteX1" fmla="*/ 0 w 508001"/>
                <a:gd name="connsiteY1" fmla="*/ 355601 h 355601"/>
                <a:gd name="connsiteX2" fmla="*/ 508002 w 508001"/>
                <a:gd name="connsiteY2" fmla="*/ 355601 h 355601"/>
                <a:gd name="connsiteX3" fmla="*/ 508002 w 508001"/>
                <a:gd name="connsiteY3" fmla="*/ 0 h 355601"/>
                <a:gd name="connsiteX4" fmla="*/ 0 w 508001"/>
                <a:gd name="connsiteY4" fmla="*/ 0 h 355601"/>
                <a:gd name="connsiteX5" fmla="*/ 262891 w 508001"/>
                <a:gd name="connsiteY5" fmla="*/ 221616 h 355601"/>
                <a:gd name="connsiteX6" fmla="*/ 245111 w 508001"/>
                <a:gd name="connsiteY6" fmla="*/ 221616 h 355601"/>
                <a:gd name="connsiteX7" fmla="*/ 57150 w 508001"/>
                <a:gd name="connsiteY7" fmla="*/ 38100 h 355601"/>
                <a:gd name="connsiteX8" fmla="*/ 451486 w 508001"/>
                <a:gd name="connsiteY8" fmla="*/ 38100 h 355601"/>
                <a:gd name="connsiteX9" fmla="*/ 262891 w 508001"/>
                <a:gd name="connsiteY9" fmla="*/ 221616 h 355601"/>
                <a:gd name="connsiteX10" fmla="*/ 161926 w 508001"/>
                <a:gd name="connsiteY10" fmla="*/ 175896 h 355601"/>
                <a:gd name="connsiteX11" fmla="*/ 38100 w 508001"/>
                <a:gd name="connsiteY11" fmla="*/ 300356 h 355601"/>
                <a:gd name="connsiteX12" fmla="*/ 38100 w 508001"/>
                <a:gd name="connsiteY12" fmla="*/ 54610 h 355601"/>
                <a:gd name="connsiteX13" fmla="*/ 161926 w 508001"/>
                <a:gd name="connsiteY13" fmla="*/ 175896 h 355601"/>
                <a:gd name="connsiteX14" fmla="*/ 180341 w 508001"/>
                <a:gd name="connsiteY14" fmla="*/ 193676 h 355601"/>
                <a:gd name="connsiteX15" fmla="*/ 227966 w 508001"/>
                <a:gd name="connsiteY15" fmla="*/ 240031 h 355601"/>
                <a:gd name="connsiteX16" fmla="*/ 254636 w 508001"/>
                <a:gd name="connsiteY16" fmla="*/ 250826 h 355601"/>
                <a:gd name="connsiteX17" fmla="*/ 281306 w 508001"/>
                <a:gd name="connsiteY17" fmla="*/ 240031 h 355601"/>
                <a:gd name="connsiteX18" fmla="*/ 328931 w 508001"/>
                <a:gd name="connsiteY18" fmla="*/ 193676 h 355601"/>
                <a:gd name="connsiteX19" fmla="*/ 452121 w 508001"/>
                <a:gd name="connsiteY19" fmla="*/ 317501 h 355601"/>
                <a:gd name="connsiteX20" fmla="*/ 56515 w 508001"/>
                <a:gd name="connsiteY20" fmla="*/ 317501 h 355601"/>
                <a:gd name="connsiteX21" fmla="*/ 180341 w 508001"/>
                <a:gd name="connsiteY21" fmla="*/ 193676 h 355601"/>
                <a:gd name="connsiteX22" fmla="*/ 346076 w 508001"/>
                <a:gd name="connsiteY22" fmla="*/ 175896 h 355601"/>
                <a:gd name="connsiteX23" fmla="*/ 469902 w 508001"/>
                <a:gd name="connsiteY23" fmla="*/ 55245 h 355601"/>
                <a:gd name="connsiteX24" fmla="*/ 469902 w 508001"/>
                <a:gd name="connsiteY24" fmla="*/ 299721 h 355601"/>
                <a:gd name="connsiteX25" fmla="*/ 346076 w 508001"/>
                <a:gd name="connsiteY25" fmla="*/ 175896 h 355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508001" h="355601">
                  <a:moveTo>
                    <a:pt x="0" y="0"/>
                  </a:moveTo>
                  <a:lnTo>
                    <a:pt x="0" y="355601"/>
                  </a:lnTo>
                  <a:lnTo>
                    <a:pt x="508002" y="355601"/>
                  </a:lnTo>
                  <a:lnTo>
                    <a:pt x="508002" y="0"/>
                  </a:lnTo>
                  <a:lnTo>
                    <a:pt x="0" y="0"/>
                  </a:lnTo>
                  <a:close/>
                  <a:moveTo>
                    <a:pt x="262891" y="221616"/>
                  </a:moveTo>
                  <a:cubicBezTo>
                    <a:pt x="257811" y="226696"/>
                    <a:pt x="250191" y="226696"/>
                    <a:pt x="245111" y="221616"/>
                  </a:cubicBezTo>
                  <a:lnTo>
                    <a:pt x="57150" y="38100"/>
                  </a:lnTo>
                  <a:lnTo>
                    <a:pt x="451486" y="38100"/>
                  </a:lnTo>
                  <a:lnTo>
                    <a:pt x="262891" y="221616"/>
                  </a:lnTo>
                  <a:close/>
                  <a:moveTo>
                    <a:pt x="161926" y="175896"/>
                  </a:moveTo>
                  <a:lnTo>
                    <a:pt x="38100" y="300356"/>
                  </a:lnTo>
                  <a:lnTo>
                    <a:pt x="38100" y="54610"/>
                  </a:lnTo>
                  <a:lnTo>
                    <a:pt x="161926" y="175896"/>
                  </a:lnTo>
                  <a:close/>
                  <a:moveTo>
                    <a:pt x="180341" y="193676"/>
                  </a:moveTo>
                  <a:lnTo>
                    <a:pt x="227966" y="240031"/>
                  </a:lnTo>
                  <a:cubicBezTo>
                    <a:pt x="235586" y="247016"/>
                    <a:pt x="245111" y="250826"/>
                    <a:pt x="254636" y="250826"/>
                  </a:cubicBezTo>
                  <a:cubicBezTo>
                    <a:pt x="264161" y="250826"/>
                    <a:pt x="273686" y="247016"/>
                    <a:pt x="281306" y="240031"/>
                  </a:cubicBezTo>
                  <a:lnTo>
                    <a:pt x="328931" y="193676"/>
                  </a:lnTo>
                  <a:lnTo>
                    <a:pt x="452121" y="317501"/>
                  </a:lnTo>
                  <a:lnTo>
                    <a:pt x="56515" y="317501"/>
                  </a:lnTo>
                  <a:lnTo>
                    <a:pt x="180341" y="193676"/>
                  </a:lnTo>
                  <a:close/>
                  <a:moveTo>
                    <a:pt x="346076" y="175896"/>
                  </a:moveTo>
                  <a:lnTo>
                    <a:pt x="469902" y="55245"/>
                  </a:lnTo>
                  <a:lnTo>
                    <a:pt x="469902" y="299721"/>
                  </a:lnTo>
                  <a:lnTo>
                    <a:pt x="346076" y="175896"/>
                  </a:lnTo>
                  <a:close/>
                </a:path>
              </a:pathLst>
            </a:custGeom>
            <a:gradFill>
              <a:gsLst>
                <a:gs pos="55000">
                  <a:schemeClr val="accent1">
                    <a:lumMod val="60000"/>
                    <a:lumOff val="40000"/>
                  </a:schemeClr>
                </a:gs>
                <a:gs pos="0">
                  <a:schemeClr val="accent1"/>
                </a:gs>
                <a:gs pos="100000">
                  <a:schemeClr val="accent4"/>
                </a:gs>
              </a:gsLst>
              <a:lin ang="2700000" scaled="1"/>
            </a:gra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970D246A-3520-405C-AD93-0F9AB423C671}"/>
              </a:ext>
            </a:extLst>
          </p:cNvPr>
          <p:cNvGrpSpPr/>
          <p:nvPr/>
        </p:nvGrpSpPr>
        <p:grpSpPr>
          <a:xfrm>
            <a:off x="6278831" y="5559571"/>
            <a:ext cx="3935339" cy="315471"/>
            <a:chOff x="7034538" y="4499865"/>
            <a:chExt cx="3935339" cy="315471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5EE769DE-E181-4C67-9079-F3DD476BDF75}"/>
                </a:ext>
              </a:extLst>
            </p:cNvPr>
            <p:cNvSpPr txBox="1"/>
            <p:nvPr/>
          </p:nvSpPr>
          <p:spPr>
            <a:xfrm>
              <a:off x="7283468" y="4499865"/>
              <a:ext cx="3686409" cy="3154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Roboto" panose="02000000000000000000" pitchFamily="2" charset="0"/>
                  <a:cs typeface="Space Grotesk" pitchFamily="2" charset="0"/>
                </a:rPr>
                <a:t>+32 470 204 836</a:t>
              </a:r>
            </a:p>
          </p:txBody>
        </p:sp>
        <p:sp>
          <p:nvSpPr>
            <p:cNvPr id="41" name="Freeform: Shape 40" descr="Receiver">
              <a:extLst>
                <a:ext uri="{FF2B5EF4-FFF2-40B4-BE49-F238E27FC236}">
                  <a16:creationId xmlns:a16="http://schemas.microsoft.com/office/drawing/2014/main" id="{60FEE171-B25A-4DF6-A6C3-F8A1AC44E52E}"/>
                </a:ext>
              </a:extLst>
            </p:cNvPr>
            <p:cNvSpPr/>
            <p:nvPr/>
          </p:nvSpPr>
          <p:spPr>
            <a:xfrm>
              <a:off x="7034538" y="4541959"/>
              <a:ext cx="218980" cy="219496"/>
            </a:xfrm>
            <a:custGeom>
              <a:avLst/>
              <a:gdLst>
                <a:gd name="connsiteX0" fmla="*/ 320768 w 414792"/>
                <a:gd name="connsiteY0" fmla="*/ 246747 h 415769"/>
                <a:gd name="connsiteX1" fmla="*/ 336872 w 414792"/>
                <a:gd name="connsiteY1" fmla="*/ 253500 h 415769"/>
                <a:gd name="connsiteX2" fmla="*/ 408558 w 414792"/>
                <a:gd name="connsiteY2" fmla="*/ 325186 h 415769"/>
                <a:gd name="connsiteX3" fmla="*/ 414792 w 414792"/>
                <a:gd name="connsiteY3" fmla="*/ 341290 h 415769"/>
                <a:gd name="connsiteX4" fmla="*/ 408039 w 414792"/>
                <a:gd name="connsiteY4" fmla="*/ 357393 h 415769"/>
                <a:gd name="connsiteX5" fmla="*/ 400247 w 414792"/>
                <a:gd name="connsiteY5" fmla="*/ 365185 h 415769"/>
                <a:gd name="connsiteX6" fmla="*/ 296873 w 414792"/>
                <a:gd name="connsiteY6" fmla="*/ 261812 h 415769"/>
                <a:gd name="connsiteX7" fmla="*/ 304665 w 414792"/>
                <a:gd name="connsiteY7" fmla="*/ 253500 h 415769"/>
                <a:gd name="connsiteX8" fmla="*/ 320768 w 414792"/>
                <a:gd name="connsiteY8" fmla="*/ 246747 h 415769"/>
                <a:gd name="connsiteX9" fmla="*/ 34542 w 414792"/>
                <a:gd name="connsiteY9" fmla="*/ 30648 h 415769"/>
                <a:gd name="connsiteX10" fmla="*/ 137916 w 414792"/>
                <a:gd name="connsiteY10" fmla="*/ 134022 h 415769"/>
                <a:gd name="connsiteX11" fmla="*/ 121812 w 414792"/>
                <a:gd name="connsiteY11" fmla="*/ 149606 h 415769"/>
                <a:gd name="connsiteX12" fmla="*/ 118696 w 414792"/>
                <a:gd name="connsiteY12" fmla="*/ 157398 h 415769"/>
                <a:gd name="connsiteX13" fmla="*/ 121812 w 414792"/>
                <a:gd name="connsiteY13" fmla="*/ 165190 h 415769"/>
                <a:gd name="connsiteX14" fmla="*/ 250640 w 414792"/>
                <a:gd name="connsiteY14" fmla="*/ 293498 h 415769"/>
                <a:gd name="connsiteX15" fmla="*/ 258432 w 414792"/>
                <a:gd name="connsiteY15" fmla="*/ 296615 h 415769"/>
                <a:gd name="connsiteX16" fmla="*/ 266224 w 414792"/>
                <a:gd name="connsiteY16" fmla="*/ 293498 h 415769"/>
                <a:gd name="connsiteX17" fmla="*/ 281808 w 414792"/>
                <a:gd name="connsiteY17" fmla="*/ 277395 h 415769"/>
                <a:gd name="connsiteX18" fmla="*/ 384663 w 414792"/>
                <a:gd name="connsiteY18" fmla="*/ 380769 h 415769"/>
                <a:gd name="connsiteX19" fmla="*/ 370637 w 414792"/>
                <a:gd name="connsiteY19" fmla="*/ 394794 h 415769"/>
                <a:gd name="connsiteX20" fmla="*/ 317651 w 414792"/>
                <a:gd name="connsiteY20" fmla="*/ 415573 h 415769"/>
                <a:gd name="connsiteX21" fmla="*/ 234537 w 414792"/>
                <a:gd name="connsiteY21" fmla="*/ 391158 h 415769"/>
                <a:gd name="connsiteX22" fmla="*/ 201810 w 414792"/>
                <a:gd name="connsiteY22" fmla="*/ 370379 h 415769"/>
                <a:gd name="connsiteX23" fmla="*/ 43373 w 414792"/>
                <a:gd name="connsiteY23" fmla="*/ 206747 h 415769"/>
                <a:gd name="connsiteX24" fmla="*/ 12205 w 414792"/>
                <a:gd name="connsiteY24" fmla="*/ 152203 h 415769"/>
                <a:gd name="connsiteX25" fmla="*/ 257 w 414792"/>
                <a:gd name="connsiteY25" fmla="*/ 84673 h 415769"/>
                <a:gd name="connsiteX26" fmla="*/ 17400 w 414792"/>
                <a:gd name="connsiteY26" fmla="*/ 47790 h 415769"/>
                <a:gd name="connsiteX27" fmla="*/ 34542 w 414792"/>
                <a:gd name="connsiteY27" fmla="*/ 30648 h 415769"/>
                <a:gd name="connsiteX28" fmla="*/ 74541 w 414792"/>
                <a:gd name="connsiteY28" fmla="*/ 0 h 415769"/>
                <a:gd name="connsiteX29" fmla="*/ 90125 w 414792"/>
                <a:gd name="connsiteY29" fmla="*/ 6753 h 415769"/>
                <a:gd name="connsiteX30" fmla="*/ 161812 w 414792"/>
                <a:gd name="connsiteY30" fmla="*/ 77920 h 415769"/>
                <a:gd name="connsiteX31" fmla="*/ 168565 w 414792"/>
                <a:gd name="connsiteY31" fmla="*/ 94023 h 415769"/>
                <a:gd name="connsiteX32" fmla="*/ 161812 w 414792"/>
                <a:gd name="connsiteY32" fmla="*/ 110127 h 415769"/>
                <a:gd name="connsiteX33" fmla="*/ 154020 w 414792"/>
                <a:gd name="connsiteY33" fmla="*/ 117919 h 415769"/>
                <a:gd name="connsiteX34" fmla="*/ 50646 w 414792"/>
                <a:gd name="connsiteY34" fmla="*/ 14545 h 415769"/>
                <a:gd name="connsiteX35" fmla="*/ 58438 w 414792"/>
                <a:gd name="connsiteY35" fmla="*/ 6753 h 415769"/>
                <a:gd name="connsiteX36" fmla="*/ 74541 w 414792"/>
                <a:gd name="connsiteY36" fmla="*/ 0 h 415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14792" h="415769">
                  <a:moveTo>
                    <a:pt x="320768" y="246747"/>
                  </a:moveTo>
                  <a:cubicBezTo>
                    <a:pt x="327002" y="246747"/>
                    <a:pt x="332716" y="249344"/>
                    <a:pt x="336872" y="253500"/>
                  </a:cubicBezTo>
                  <a:lnTo>
                    <a:pt x="408558" y="325186"/>
                  </a:lnTo>
                  <a:cubicBezTo>
                    <a:pt x="412714" y="329342"/>
                    <a:pt x="414792" y="335056"/>
                    <a:pt x="414792" y="341290"/>
                  </a:cubicBezTo>
                  <a:cubicBezTo>
                    <a:pt x="414792" y="347524"/>
                    <a:pt x="412195" y="353238"/>
                    <a:pt x="408039" y="357393"/>
                  </a:cubicBezTo>
                  <a:lnTo>
                    <a:pt x="400247" y="365185"/>
                  </a:lnTo>
                  <a:lnTo>
                    <a:pt x="296873" y="261812"/>
                  </a:lnTo>
                  <a:lnTo>
                    <a:pt x="304665" y="253500"/>
                  </a:lnTo>
                  <a:cubicBezTo>
                    <a:pt x="308821" y="249344"/>
                    <a:pt x="314535" y="246747"/>
                    <a:pt x="320768" y="246747"/>
                  </a:cubicBezTo>
                  <a:close/>
                  <a:moveTo>
                    <a:pt x="34542" y="30648"/>
                  </a:moveTo>
                  <a:lnTo>
                    <a:pt x="137916" y="134022"/>
                  </a:lnTo>
                  <a:lnTo>
                    <a:pt x="121812" y="149606"/>
                  </a:lnTo>
                  <a:cubicBezTo>
                    <a:pt x="119735" y="151684"/>
                    <a:pt x="118696" y="154801"/>
                    <a:pt x="118696" y="157398"/>
                  </a:cubicBezTo>
                  <a:cubicBezTo>
                    <a:pt x="118696" y="159995"/>
                    <a:pt x="119735" y="163112"/>
                    <a:pt x="121812" y="165190"/>
                  </a:cubicBezTo>
                  <a:lnTo>
                    <a:pt x="250640" y="293498"/>
                  </a:lnTo>
                  <a:cubicBezTo>
                    <a:pt x="252718" y="295576"/>
                    <a:pt x="255835" y="296615"/>
                    <a:pt x="258432" y="296615"/>
                  </a:cubicBezTo>
                  <a:cubicBezTo>
                    <a:pt x="261030" y="296615"/>
                    <a:pt x="264146" y="295576"/>
                    <a:pt x="266224" y="293498"/>
                  </a:cubicBezTo>
                  <a:lnTo>
                    <a:pt x="281808" y="277395"/>
                  </a:lnTo>
                  <a:lnTo>
                    <a:pt x="384663" y="380769"/>
                  </a:lnTo>
                  <a:lnTo>
                    <a:pt x="370637" y="394794"/>
                  </a:lnTo>
                  <a:cubicBezTo>
                    <a:pt x="357131" y="409339"/>
                    <a:pt x="337391" y="417131"/>
                    <a:pt x="317651" y="415573"/>
                  </a:cubicBezTo>
                  <a:cubicBezTo>
                    <a:pt x="288042" y="413495"/>
                    <a:pt x="260510" y="404145"/>
                    <a:pt x="234537" y="391158"/>
                  </a:cubicBezTo>
                  <a:cubicBezTo>
                    <a:pt x="223108" y="384924"/>
                    <a:pt x="212200" y="378171"/>
                    <a:pt x="201810" y="370379"/>
                  </a:cubicBezTo>
                  <a:cubicBezTo>
                    <a:pt x="139474" y="326225"/>
                    <a:pt x="85969" y="270642"/>
                    <a:pt x="43373" y="206747"/>
                  </a:cubicBezTo>
                  <a:cubicBezTo>
                    <a:pt x="31425" y="189605"/>
                    <a:pt x="20516" y="171423"/>
                    <a:pt x="12205" y="152203"/>
                  </a:cubicBezTo>
                  <a:cubicBezTo>
                    <a:pt x="4413" y="130386"/>
                    <a:pt x="-1301" y="108049"/>
                    <a:pt x="257" y="84673"/>
                  </a:cubicBezTo>
                  <a:cubicBezTo>
                    <a:pt x="777" y="70647"/>
                    <a:pt x="7010" y="57660"/>
                    <a:pt x="17400" y="47790"/>
                  </a:cubicBezTo>
                  <a:cubicBezTo>
                    <a:pt x="21555" y="43635"/>
                    <a:pt x="27789" y="37401"/>
                    <a:pt x="34542" y="30648"/>
                  </a:cubicBezTo>
                  <a:close/>
                  <a:moveTo>
                    <a:pt x="74541" y="0"/>
                  </a:moveTo>
                  <a:cubicBezTo>
                    <a:pt x="80256" y="0"/>
                    <a:pt x="85970" y="2597"/>
                    <a:pt x="90125" y="6753"/>
                  </a:cubicBezTo>
                  <a:lnTo>
                    <a:pt x="161812" y="77920"/>
                  </a:lnTo>
                  <a:cubicBezTo>
                    <a:pt x="165968" y="82076"/>
                    <a:pt x="168565" y="87790"/>
                    <a:pt x="168565" y="94023"/>
                  </a:cubicBezTo>
                  <a:cubicBezTo>
                    <a:pt x="168565" y="100257"/>
                    <a:pt x="165968" y="105971"/>
                    <a:pt x="161812" y="110127"/>
                  </a:cubicBezTo>
                  <a:lnTo>
                    <a:pt x="154020" y="117919"/>
                  </a:lnTo>
                  <a:lnTo>
                    <a:pt x="50646" y="14545"/>
                  </a:lnTo>
                  <a:lnTo>
                    <a:pt x="58438" y="6753"/>
                  </a:lnTo>
                  <a:cubicBezTo>
                    <a:pt x="62594" y="2597"/>
                    <a:pt x="68827" y="0"/>
                    <a:pt x="74541" y="0"/>
                  </a:cubicBezTo>
                  <a:close/>
                </a:path>
              </a:pathLst>
            </a:custGeom>
            <a:gradFill>
              <a:gsLst>
                <a:gs pos="55000">
                  <a:schemeClr val="accent1">
                    <a:lumMod val="60000"/>
                    <a:lumOff val="40000"/>
                  </a:schemeClr>
                </a:gs>
                <a:gs pos="0">
                  <a:schemeClr val="accent1"/>
                </a:gs>
                <a:gs pos="100000">
                  <a:schemeClr val="accent4"/>
                </a:gs>
              </a:gsLst>
              <a:lin ang="2700000" scaled="1"/>
            </a:gradFill>
            <a:ln w="515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</p:spTree>
    <p:extLst>
      <p:ext uri="{BB962C8B-B14F-4D97-AF65-F5344CB8AC3E}">
        <p14:creationId xmlns:p14="http://schemas.microsoft.com/office/powerpoint/2010/main" val="3778943435"/>
      </p:ext>
    </p:extLst>
  </p:cSld>
  <p:clrMapOvr>
    <a:masterClrMapping/>
  </p:clrMapOvr>
  <p:transition spd="slow">
    <p:push dir="r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7" dur="1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2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1" accel="22667" fill="hold" grpId="0" nodeType="withEffect" p14:presetBounceEnd="81333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1333">
                                          <p:cBhvr additive="base">
                                            <p:cTn id="14" dur="125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1333">
                                          <p:cBhvr additive="base">
                                            <p:cTn id="15" dur="125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1" accel="22667" fill="hold" grpId="0" nodeType="withEffect" p14:presetBounceEnd="81333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1333">
                                          <p:cBhvr additive="base">
                                            <p:cTn id="18" dur="125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1333">
                                          <p:cBhvr additive="base">
                                            <p:cTn id="19" dur="125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1" accel="22667" fill="hold" grpId="0" nodeType="withEffect" p14:presetBounceEnd="81333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1333">
                                          <p:cBhvr additive="base">
                                            <p:cTn id="22" dur="125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1333">
                                          <p:cBhvr additive="base">
                                            <p:cTn id="23" dur="125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1" accel="22667" fill="hold" grpId="0" nodeType="withEffect" p14:presetBounceEnd="81333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1333">
                                          <p:cBhvr additive="base">
                                            <p:cTn id="26" dur="125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1333">
                                          <p:cBhvr additive="base">
                                            <p:cTn id="27" dur="125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2" presetClass="entr" presetSubtype="4" decel="10000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0" dur="10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1" dur="10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2" presetID="2" presetClass="entr" presetSubtype="4" decel="100000" fill="hold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4" dur="10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5" dur="10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/>
          <p:bldP spid="59" grpId="0" animBg="1"/>
          <p:bldP spid="60" grpId="0" animBg="1"/>
          <p:bldP spid="61" grpId="0" animBg="1"/>
          <p:bldP spid="62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7" dur="1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2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1" accel="22667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" dur="125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" dur="125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1" accel="22667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125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125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1" accel="22667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125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125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1" accel="22667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125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125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2" presetClass="entr" presetSubtype="4" decel="10000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0" dur="10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1" dur="10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2" presetID="2" presetClass="entr" presetSubtype="4" decel="100000" fill="hold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4" dur="10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5" dur="10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/>
          <p:bldP spid="59" grpId="0" animBg="1"/>
          <p:bldP spid="60" grpId="0" animBg="1"/>
          <p:bldP spid="61" grpId="0" animBg="1"/>
          <p:bldP spid="62" grpId="0" animBg="1"/>
        </p:bldLst>
      </p:timing>
    </mc:Fallback>
  </mc:AlternateContent>
</p:sld>
</file>

<file path=ppt/theme/theme1.xml><?xml version="1.0" encoding="utf-8"?>
<a:theme xmlns:a="http://schemas.openxmlformats.org/drawingml/2006/main" name="Master Slide">
  <a:themeElements>
    <a:clrScheme name="col">
      <a:dk1>
        <a:srgbClr val="000000"/>
      </a:dk1>
      <a:lt1>
        <a:srgbClr val="FFFFFF"/>
      </a:lt1>
      <a:dk2>
        <a:srgbClr val="2D3847"/>
      </a:dk2>
      <a:lt2>
        <a:srgbClr val="E7E6E6"/>
      </a:lt2>
      <a:accent1>
        <a:srgbClr val="6041D3"/>
      </a:accent1>
      <a:accent2>
        <a:srgbClr val="4E2FCA"/>
      </a:accent2>
      <a:accent3>
        <a:srgbClr val="4026A4"/>
      </a:accent3>
      <a:accent4>
        <a:srgbClr val="EDDACB"/>
      </a:accent4>
      <a:accent5>
        <a:srgbClr val="E6CBB5"/>
      </a:accent5>
      <a:accent6>
        <a:srgbClr val="DAB392"/>
      </a:accent6>
      <a:hlink>
        <a:srgbClr val="0563C1"/>
      </a:hlink>
      <a:folHlink>
        <a:srgbClr val="954F72"/>
      </a:folHlink>
    </a:clrScheme>
    <a:fontScheme name="Template - Retron">
      <a:majorFont>
        <a:latin typeface="Poppins SemiBold"/>
        <a:ea typeface=""/>
        <a:cs typeface=""/>
      </a:majorFont>
      <a:minorFont>
        <a:latin typeface="Poppins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04" row="6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2A4F2A56-823F-474D-A213-8BAA1B9BC323}">
  <we:reference id="wa104379997" version="2.0.0.0" store="en-US" storeType="OMEX"/>
  <we:alternateReferences>
    <we:reference id="wa104379997" version="2.0.0.0" store="wa104379997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11817</TotalTime>
  <Words>916</Words>
  <Application>Microsoft Office PowerPoint</Application>
  <PresentationFormat>Widescreen</PresentationFormat>
  <Paragraphs>109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8" baseType="lpstr">
      <vt:lpstr>Raleway</vt:lpstr>
      <vt:lpstr>Poppins SemiBold</vt:lpstr>
      <vt:lpstr>Calibri</vt:lpstr>
      <vt:lpstr>Amasis MT Pro</vt:lpstr>
      <vt:lpstr>Arial</vt:lpstr>
      <vt:lpstr>Raleway Medium</vt:lpstr>
      <vt:lpstr>Abadi</vt:lpstr>
      <vt:lpstr>Poppins</vt:lpstr>
      <vt:lpstr>Raleway SemiBold</vt:lpstr>
      <vt:lpstr>Master Slide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joenanto</dc:creator>
  <cp:lastModifiedBy>Serhat TANRIKUT</cp:lastModifiedBy>
  <cp:revision>603</cp:revision>
  <dcterms:created xsi:type="dcterms:W3CDTF">2017-04-18T01:46:38Z</dcterms:created>
  <dcterms:modified xsi:type="dcterms:W3CDTF">2022-04-17T11:34:25Z</dcterms:modified>
</cp:coreProperties>
</file>

<file path=docProps/thumbnail.jpeg>
</file>